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05" r:id="rId2"/>
    <p:sldId id="306" r:id="rId3"/>
    <p:sldId id="307" r:id="rId4"/>
    <p:sldId id="308" r:id="rId5"/>
    <p:sldId id="309" r:id="rId6"/>
    <p:sldId id="322" r:id="rId7"/>
    <p:sldId id="323" r:id="rId8"/>
    <p:sldId id="326" r:id="rId9"/>
    <p:sldId id="332" r:id="rId10"/>
    <p:sldId id="310" r:id="rId11"/>
    <p:sldId id="311" r:id="rId12"/>
    <p:sldId id="316" r:id="rId13"/>
    <p:sldId id="327" r:id="rId14"/>
    <p:sldId id="330" r:id="rId15"/>
    <p:sldId id="317" r:id="rId16"/>
    <p:sldId id="335" r:id="rId17"/>
    <p:sldId id="336" r:id="rId18"/>
    <p:sldId id="318" r:id="rId19"/>
    <p:sldId id="333" r:id="rId20"/>
    <p:sldId id="334" r:id="rId21"/>
    <p:sldId id="319" r:id="rId22"/>
    <p:sldId id="32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D72"/>
    <a:srgbClr val="4E97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53"/>
    <p:restoredTop sz="86620"/>
  </p:normalViewPr>
  <p:slideViewPr>
    <p:cSldViewPr snapToGrid="0">
      <p:cViewPr>
        <p:scale>
          <a:sx n="105" d="100"/>
          <a:sy n="105" d="100"/>
        </p:scale>
        <p:origin x="608"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94090-7C35-594A-8B17-FDFDAD40938A}" type="datetimeFigureOut">
              <a:rPr lang="en-US" smtClean="0"/>
              <a:t>4/25/25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ED0D2-16ED-5547-8DC8-59573C5E7DB0}" type="slidenum">
              <a:rPr lang="en-US" smtClean="0"/>
              <a:t>‹#›</a:t>
            </a:fld>
            <a:endParaRPr lang="en-US"/>
          </a:p>
        </p:txBody>
      </p:sp>
    </p:spTree>
    <p:extLst>
      <p:ext uri="{BB962C8B-B14F-4D97-AF65-F5344CB8AC3E}">
        <p14:creationId xmlns:p14="http://schemas.microsoft.com/office/powerpoint/2010/main" val="85908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4E90-C4B5-71A6-3009-9B91C30EB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2D580-997F-32D0-796E-C08D4DEB7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E3A42-8753-984E-C1E3-90C89B00E94D}"/>
              </a:ext>
            </a:extLst>
          </p:cNvPr>
          <p:cNvSpPr>
            <a:spLocks noGrp="1"/>
          </p:cNvSpPr>
          <p:nvPr>
            <p:ph type="body" idx="1"/>
          </p:nvPr>
        </p:nvSpPr>
        <p:spPr/>
        <p:txBody>
          <a:bodyPr/>
          <a:lstStyle/>
          <a:p>
            <a:r>
              <a:rPr lang="en-US" dirty="0"/>
              <a:t>Outline:</a:t>
            </a:r>
          </a:p>
          <a:p>
            <a:endParaRPr lang="en-US" dirty="0"/>
          </a:p>
          <a:p>
            <a:pPr algn="l">
              <a:buFont typeface="+mj-lt"/>
              <a:buAutoNum type="arabicPeriod"/>
            </a:pPr>
            <a:r>
              <a:rPr lang="en-US" b="0" i="0" dirty="0">
                <a:solidFill>
                  <a:srgbClr val="F0F6FC"/>
                </a:solidFill>
                <a:effectLst/>
                <a:latin typeface="-apple-system"/>
              </a:rPr>
              <a:t>intro slide</a:t>
            </a:r>
          </a:p>
          <a:p>
            <a:pPr algn="l">
              <a:buFont typeface="+mj-lt"/>
              <a:buAutoNum type="arabicPeriod"/>
            </a:pPr>
            <a:r>
              <a:rPr lang="en-US" b="0" i="0" dirty="0">
                <a:solidFill>
                  <a:srgbClr val="F0F6FC"/>
                </a:solidFill>
                <a:effectLst/>
                <a:latin typeface="-apple-system"/>
              </a:rPr>
              <a:t>agenda</a:t>
            </a:r>
          </a:p>
          <a:p>
            <a:pPr algn="l">
              <a:buFont typeface="+mj-lt"/>
              <a:buAutoNum type="arabicPeriod"/>
            </a:pPr>
            <a:r>
              <a:rPr lang="en-US" b="0" i="0" dirty="0">
                <a:solidFill>
                  <a:srgbClr val="F0F6FC"/>
                </a:solidFill>
                <a:effectLst/>
                <a:latin typeface="-apple-system"/>
              </a:rPr>
              <a:t>introduction about glucose monitors (personal story)</a:t>
            </a:r>
          </a:p>
          <a:p>
            <a:pPr algn="l">
              <a:buFont typeface="+mj-lt"/>
              <a:buAutoNum type="arabicPeriod"/>
            </a:pPr>
            <a:r>
              <a:rPr lang="en-US" b="0" i="0" dirty="0">
                <a:solidFill>
                  <a:srgbClr val="F0F6FC"/>
                </a:solidFill>
                <a:effectLst/>
                <a:latin typeface="-apple-system"/>
              </a:rPr>
              <a:t>introductory analysis (explaining dataset, visualization of signal, healthy ranges, plotting meals, detecting peaks, explaining peaks [double peak phenomenon] )</a:t>
            </a:r>
          </a:p>
          <a:p>
            <a:pPr algn="l">
              <a:buFont typeface="+mj-lt"/>
              <a:buAutoNum type="arabicPeriod"/>
            </a:pPr>
            <a:r>
              <a:rPr lang="en-US" b="0" i="0" dirty="0">
                <a:solidFill>
                  <a:srgbClr val="F0F6FC"/>
                </a:solidFill>
                <a:effectLst/>
                <a:latin typeface="-apple-system"/>
              </a:rPr>
              <a:t>first task (can we use meal macros to predict height of glucose spike)</a:t>
            </a:r>
          </a:p>
          <a:p>
            <a:pPr algn="l">
              <a:buFont typeface="+mj-lt"/>
              <a:buAutoNum type="arabicPeriod"/>
            </a:pPr>
            <a:r>
              <a:rPr lang="en-US" b="0" i="0" dirty="0">
                <a:solidFill>
                  <a:srgbClr val="F0F6FC"/>
                </a:solidFill>
                <a:effectLst/>
                <a:latin typeface="-apple-system"/>
              </a:rPr>
              <a:t>user app idea</a:t>
            </a:r>
          </a:p>
          <a:p>
            <a:pPr algn="l">
              <a:buFont typeface="+mj-lt"/>
              <a:buAutoNum type="arabicPeriod"/>
            </a:pPr>
            <a:r>
              <a:rPr lang="en-US" b="0" i="0" dirty="0">
                <a:solidFill>
                  <a:srgbClr val="F0F6FC"/>
                </a:solidFill>
                <a:effectLst/>
                <a:latin typeface="-apple-system"/>
              </a:rPr>
              <a:t>different architectures of</a:t>
            </a:r>
          </a:p>
          <a:p>
            <a:pPr algn="l">
              <a:buFont typeface="+mj-lt"/>
              <a:buAutoNum type="arabicPeriod"/>
            </a:pPr>
            <a:r>
              <a:rPr lang="en-US" b="0" i="0" dirty="0">
                <a:solidFill>
                  <a:srgbClr val="F0F6FC"/>
                </a:solidFill>
                <a:effectLst/>
                <a:latin typeface="-apple-system"/>
              </a:rPr>
              <a:t>thanks to </a:t>
            </a:r>
            <a:r>
              <a:rPr lang="en-US" b="0" i="0" dirty="0" err="1">
                <a:solidFill>
                  <a:srgbClr val="F0F6FC"/>
                </a:solidFill>
                <a:effectLst/>
                <a:latin typeface="-apple-system"/>
              </a:rPr>
              <a:t>drp</a:t>
            </a:r>
            <a:r>
              <a:rPr lang="en-US" b="0" i="0" dirty="0">
                <a:solidFill>
                  <a:srgbClr val="F0F6FC"/>
                </a:solidFill>
                <a:effectLst/>
                <a:latin typeface="-apple-system"/>
              </a:rPr>
              <a:t> program (special thanks to drew and </a:t>
            </a:r>
            <a:r>
              <a:rPr lang="en-US" b="0" i="0" dirty="0" err="1">
                <a:solidFill>
                  <a:srgbClr val="F0F6FC"/>
                </a:solidFill>
                <a:effectLst/>
                <a:latin typeface="-apple-system"/>
              </a:rPr>
              <a:t>josiah</a:t>
            </a:r>
            <a:r>
              <a:rPr lang="en-US" b="0" i="0" dirty="0">
                <a:solidFill>
                  <a:srgbClr val="F0F6FC"/>
                </a:solidFill>
                <a:effectLst/>
                <a:latin typeface="-apple-system"/>
              </a:rPr>
              <a:t>)</a:t>
            </a:r>
          </a:p>
          <a:p>
            <a:endParaRPr lang="en-US" dirty="0"/>
          </a:p>
          <a:p>
            <a:endParaRPr lang="en-US" dirty="0"/>
          </a:p>
          <a:p>
            <a:r>
              <a:rPr lang="en-US" dirty="0"/>
              <a:t>Diabetes &amp; Glucose Monitoring – introduction</a:t>
            </a:r>
          </a:p>
          <a:p>
            <a:r>
              <a:rPr lang="en-US" dirty="0" err="1"/>
              <a:t>CGMacros</a:t>
            </a:r>
            <a:r>
              <a:rPr lang="en-US" dirty="0"/>
              <a:t> Dataset</a:t>
            </a:r>
          </a:p>
          <a:p>
            <a:pPr lvl="1"/>
            <a:r>
              <a:rPr lang="en-US" dirty="0"/>
              <a:t>Study methodology</a:t>
            </a:r>
          </a:p>
          <a:p>
            <a:pPr lvl="1"/>
            <a:r>
              <a:rPr lang="en-US" dirty="0"/>
              <a:t>Example signal</a:t>
            </a:r>
          </a:p>
          <a:p>
            <a:pPr lvl="1"/>
            <a:r>
              <a:rPr lang="en-US" dirty="0"/>
              <a:t>Glucose spikes</a:t>
            </a:r>
          </a:p>
          <a:p>
            <a:r>
              <a:rPr lang="en-US" dirty="0"/>
              <a:t>The Problem</a:t>
            </a:r>
          </a:p>
          <a:p>
            <a:r>
              <a:rPr lang="en-US" dirty="0"/>
              <a:t>Strategies for Prediction</a:t>
            </a:r>
          </a:p>
          <a:p>
            <a:pPr lvl="1"/>
            <a:r>
              <a:rPr lang="en-US" dirty="0"/>
              <a:t>??? </a:t>
            </a:r>
            <a:r>
              <a:rPr lang="en-US" dirty="0">
                <a:sym typeface="Wingdings" pitchFamily="2" charset="2"/>
              </a:rPr>
              <a:t> big guns…</a:t>
            </a:r>
            <a:endParaRPr lang="en-US" dirty="0"/>
          </a:p>
          <a:p>
            <a:pPr lvl="1"/>
            <a:r>
              <a:rPr lang="en-US" dirty="0"/>
              <a:t>???</a:t>
            </a:r>
          </a:p>
          <a:p>
            <a:pPr lvl="1"/>
            <a:r>
              <a:rPr lang="en-US" dirty="0"/>
              <a:t>???</a:t>
            </a:r>
          </a:p>
          <a:p>
            <a:r>
              <a:rPr lang="en-US" dirty="0"/>
              <a:t>Success?</a:t>
            </a:r>
          </a:p>
          <a:p>
            <a:endParaRPr lang="en-US" dirty="0"/>
          </a:p>
        </p:txBody>
      </p:sp>
      <p:sp>
        <p:nvSpPr>
          <p:cNvPr id="4" name="Slide Number Placeholder 3">
            <a:extLst>
              <a:ext uri="{FF2B5EF4-FFF2-40B4-BE49-F238E27FC236}">
                <a16:creationId xmlns:a16="http://schemas.microsoft.com/office/drawing/2014/main" id="{D8DB32B5-3FEB-E1EA-9676-DFDC792FC82D}"/>
              </a:ext>
            </a:extLst>
          </p:cNvPr>
          <p:cNvSpPr>
            <a:spLocks noGrp="1"/>
          </p:cNvSpPr>
          <p:nvPr>
            <p:ph type="sldNum" sz="quarter" idx="5"/>
          </p:nvPr>
        </p:nvSpPr>
        <p:spPr/>
        <p:txBody>
          <a:bodyPr/>
          <a:lstStyle/>
          <a:p>
            <a:fld id="{C64ED0D2-16ED-5547-8DC8-59573C5E7DB0}" type="slidenum">
              <a:rPr lang="en-US" smtClean="0"/>
              <a:t>1</a:t>
            </a:fld>
            <a:endParaRPr lang="en-US"/>
          </a:p>
        </p:txBody>
      </p:sp>
    </p:spTree>
    <p:extLst>
      <p:ext uri="{BB962C8B-B14F-4D97-AF65-F5344CB8AC3E}">
        <p14:creationId xmlns:p14="http://schemas.microsoft.com/office/powerpoint/2010/main" val="3414752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postprandial tachycardia</a:t>
            </a:r>
          </a:p>
          <a:p>
            <a:endParaRPr lang="en-US" dirty="0"/>
          </a:p>
          <a:p>
            <a:endParaRPr lang="en-US" dirty="0"/>
          </a:p>
          <a:p>
            <a:r>
              <a:rPr lang="en-US" b="0" i="0" dirty="0">
                <a:solidFill>
                  <a:srgbClr val="000000"/>
                </a:solidFill>
                <a:effectLst/>
                <a:latin typeface="Menlo" panose="020B0609030804020204" pitchFamily="49" charset="0"/>
              </a:rPr>
              <a:t>2826.0 761.0 148.0 508.0 2830.0</a:t>
            </a:r>
          </a:p>
          <a:p>
            <a:r>
              <a:rPr lang="en-US" b="0" i="0" dirty="0">
                <a:solidFill>
                  <a:srgbClr val="000000"/>
                </a:solidFill>
                <a:effectLst/>
                <a:latin typeface="Menlo" panose="020B0609030804020204" pitchFamily="49" charset="0"/>
              </a:rPr>
              <a:t>Obscene fat and fiber values…</a:t>
            </a:r>
          </a:p>
          <a:p>
            <a:endParaRPr lang="en-US" b="0" i="0" dirty="0">
              <a:solidFill>
                <a:srgbClr val="000000"/>
              </a:solidFill>
              <a:effectLst/>
              <a:latin typeface="Menlo" panose="020B0609030804020204" pitchFamily="49" charset="0"/>
            </a:endParaRPr>
          </a:p>
          <a:p>
            <a:endParaRPr lang="en-US" b="0" i="0" dirty="0">
              <a:solidFill>
                <a:srgbClr val="000000"/>
              </a:solidFill>
              <a:effectLst/>
              <a:latin typeface="Menlo" panose="020B0609030804020204" pitchFamily="49" charset="0"/>
            </a:endParaRPr>
          </a:p>
          <a:p>
            <a:pPr>
              <a:lnSpc>
                <a:spcPts val="1575"/>
              </a:lnSpc>
              <a:buNone/>
            </a:pPr>
            <a:r>
              <a:rPr lang="en-US" b="0" dirty="0">
                <a:solidFill>
                  <a:srgbClr val="000000"/>
                </a:solidFill>
                <a:effectLst/>
                <a:latin typeface="Menlo" panose="020B0609030804020204" pitchFamily="49" charset="0"/>
              </a:rPr>
              <a:t>(</a:t>
            </a:r>
            <a:r>
              <a:rPr lang="en-US" b="0" dirty="0" err="1">
                <a:solidFill>
                  <a:srgbClr val="1F377F"/>
                </a:solidFill>
                <a:effectLst/>
                <a:latin typeface="Menlo" panose="020B0609030804020204" pitchFamily="49" charset="0"/>
              </a:rPr>
              <a:t>mldf</a:t>
            </a:r>
            <a:r>
              <a:rPr lang="en-US" b="0" dirty="0">
                <a:solidFill>
                  <a:srgbClr val="000000"/>
                </a:solidFill>
                <a:effectLst/>
                <a:latin typeface="Menlo" panose="020B0609030804020204" pitchFamily="49" charset="0"/>
              </a:rPr>
              <a:t>[</a:t>
            </a:r>
            <a:r>
              <a:rPr lang="en-US" b="0" dirty="0">
                <a:solidFill>
                  <a:srgbClr val="E21F1F"/>
                </a:solidFill>
                <a:effectLst/>
                <a:latin typeface="Menlo" panose="020B0609030804020204" pitchFamily="49" charset="0"/>
              </a:rPr>
              <a:t>"</a:t>
            </a:r>
            <a:r>
              <a:rPr lang="en-US" b="0" dirty="0">
                <a:solidFill>
                  <a:srgbClr val="A31515"/>
                </a:solidFill>
                <a:effectLst/>
                <a:latin typeface="Menlo" panose="020B0609030804020204" pitchFamily="49" charset="0"/>
              </a:rPr>
              <a:t>Calories</a:t>
            </a:r>
            <a:r>
              <a:rPr lang="en-US" b="0" dirty="0">
                <a:solidFill>
                  <a:srgbClr val="E21F1F"/>
                </a:solidFill>
                <a:effectLst/>
                <a:latin typeface="Menlo" panose="020B0609030804020204" pitchFamily="49" charset="0"/>
              </a:rPr>
              <a:t>"</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&lt;=</a:t>
            </a:r>
            <a:r>
              <a:rPr lang="en-US" b="0" dirty="0">
                <a:solidFill>
                  <a:srgbClr val="000000"/>
                </a:solidFill>
                <a:effectLst/>
                <a:latin typeface="Menlo" panose="020B0609030804020204" pitchFamily="49" charset="0"/>
              </a:rPr>
              <a:t> </a:t>
            </a:r>
            <a:r>
              <a:rPr lang="en-US" b="0" dirty="0">
                <a:solidFill>
                  <a:srgbClr val="098658"/>
                </a:solidFill>
                <a:effectLst/>
                <a:latin typeface="Menlo" panose="020B0609030804020204" pitchFamily="49" charset="0"/>
              </a:rPr>
              <a:t>2100</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&amp;</a:t>
            </a:r>
            <a:endParaRPr lang="en-US" b="0" dirty="0">
              <a:solidFill>
                <a:srgbClr val="000000"/>
              </a:solidFill>
              <a:effectLst/>
              <a:latin typeface="Menlo" panose="020B0609030804020204" pitchFamily="49" charset="0"/>
            </a:endParaRPr>
          </a:p>
          <a:p>
            <a:pPr>
              <a:lnSpc>
                <a:spcPts val="1575"/>
              </a:lnSpc>
              <a:buNone/>
            </a:pPr>
            <a:r>
              <a:rPr lang="en-US" b="0" dirty="0">
                <a:solidFill>
                  <a:srgbClr val="000000"/>
                </a:solidFill>
                <a:effectLst/>
                <a:latin typeface="Menlo" panose="020B0609030804020204" pitchFamily="49" charset="0"/>
              </a:rPr>
              <a:t>(</a:t>
            </a:r>
            <a:r>
              <a:rPr lang="en-US" b="0" dirty="0" err="1">
                <a:solidFill>
                  <a:srgbClr val="1F377F"/>
                </a:solidFill>
                <a:effectLst/>
                <a:latin typeface="Menlo" panose="020B0609030804020204" pitchFamily="49" charset="0"/>
              </a:rPr>
              <a:t>mldf</a:t>
            </a:r>
            <a:r>
              <a:rPr lang="en-US" b="0" dirty="0">
                <a:solidFill>
                  <a:srgbClr val="000000"/>
                </a:solidFill>
                <a:effectLst/>
                <a:latin typeface="Menlo" panose="020B0609030804020204" pitchFamily="49" charset="0"/>
              </a:rPr>
              <a:t>[</a:t>
            </a:r>
            <a:r>
              <a:rPr lang="en-US" b="0" dirty="0">
                <a:solidFill>
                  <a:srgbClr val="E21F1F"/>
                </a:solidFill>
                <a:effectLst/>
                <a:latin typeface="Menlo" panose="020B0609030804020204" pitchFamily="49" charset="0"/>
              </a:rPr>
              <a:t>"</a:t>
            </a:r>
            <a:r>
              <a:rPr lang="en-US" b="0" dirty="0">
                <a:solidFill>
                  <a:srgbClr val="A31515"/>
                </a:solidFill>
                <a:effectLst/>
                <a:latin typeface="Menlo" panose="020B0609030804020204" pitchFamily="49" charset="0"/>
              </a:rPr>
              <a:t>Carbs</a:t>
            </a:r>
            <a:r>
              <a:rPr lang="en-US" b="0" dirty="0">
                <a:solidFill>
                  <a:srgbClr val="E21F1F"/>
                </a:solidFill>
                <a:effectLst/>
                <a:latin typeface="Menlo" panose="020B0609030804020204" pitchFamily="49" charset="0"/>
              </a:rPr>
              <a:t>"</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&lt;=</a:t>
            </a:r>
            <a:r>
              <a:rPr lang="en-US" b="0" dirty="0">
                <a:solidFill>
                  <a:srgbClr val="000000"/>
                </a:solidFill>
                <a:effectLst/>
                <a:latin typeface="Menlo" panose="020B0609030804020204" pitchFamily="49" charset="0"/>
              </a:rPr>
              <a:t> </a:t>
            </a:r>
            <a:r>
              <a:rPr lang="en-US" b="0" dirty="0">
                <a:solidFill>
                  <a:srgbClr val="098658"/>
                </a:solidFill>
                <a:effectLst/>
                <a:latin typeface="Menlo" panose="020B0609030804020204" pitchFamily="49" charset="0"/>
              </a:rPr>
              <a:t>400</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&amp;</a:t>
            </a:r>
            <a:endParaRPr lang="en-US" b="0" dirty="0">
              <a:solidFill>
                <a:srgbClr val="000000"/>
              </a:solidFill>
              <a:effectLst/>
              <a:latin typeface="Menlo" panose="020B0609030804020204" pitchFamily="49" charset="0"/>
            </a:endParaRPr>
          </a:p>
          <a:p>
            <a:pPr>
              <a:lnSpc>
                <a:spcPts val="1575"/>
              </a:lnSpc>
              <a:buNone/>
            </a:pPr>
            <a:r>
              <a:rPr lang="en-US" b="0" dirty="0">
                <a:solidFill>
                  <a:srgbClr val="000000"/>
                </a:solidFill>
                <a:effectLst/>
                <a:latin typeface="Menlo" panose="020B0609030804020204" pitchFamily="49" charset="0"/>
              </a:rPr>
              <a:t>(</a:t>
            </a:r>
            <a:r>
              <a:rPr lang="en-US" b="0" dirty="0" err="1">
                <a:solidFill>
                  <a:srgbClr val="1F377F"/>
                </a:solidFill>
                <a:effectLst/>
                <a:latin typeface="Menlo" panose="020B0609030804020204" pitchFamily="49" charset="0"/>
              </a:rPr>
              <a:t>mldf</a:t>
            </a:r>
            <a:r>
              <a:rPr lang="en-US" b="0" dirty="0">
                <a:solidFill>
                  <a:srgbClr val="000000"/>
                </a:solidFill>
                <a:effectLst/>
                <a:latin typeface="Menlo" panose="020B0609030804020204" pitchFamily="49" charset="0"/>
              </a:rPr>
              <a:t>[</a:t>
            </a:r>
            <a:r>
              <a:rPr lang="en-US" b="0" dirty="0">
                <a:solidFill>
                  <a:srgbClr val="E21F1F"/>
                </a:solidFill>
                <a:effectLst/>
                <a:latin typeface="Menlo" panose="020B0609030804020204" pitchFamily="49" charset="0"/>
              </a:rPr>
              <a:t>"</a:t>
            </a:r>
            <a:r>
              <a:rPr lang="en-US" b="0" dirty="0">
                <a:solidFill>
                  <a:srgbClr val="A31515"/>
                </a:solidFill>
                <a:effectLst/>
                <a:latin typeface="Menlo" panose="020B0609030804020204" pitchFamily="49" charset="0"/>
              </a:rPr>
              <a:t>Protein</a:t>
            </a:r>
            <a:r>
              <a:rPr lang="en-US" b="0" dirty="0">
                <a:solidFill>
                  <a:srgbClr val="E21F1F"/>
                </a:solidFill>
                <a:effectLst/>
                <a:latin typeface="Menlo" panose="020B0609030804020204" pitchFamily="49" charset="0"/>
              </a:rPr>
              <a:t>"</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&lt;=</a:t>
            </a:r>
            <a:r>
              <a:rPr lang="en-US" b="0" dirty="0">
                <a:solidFill>
                  <a:srgbClr val="000000"/>
                </a:solidFill>
                <a:effectLst/>
                <a:latin typeface="Menlo" panose="020B0609030804020204" pitchFamily="49" charset="0"/>
              </a:rPr>
              <a:t> </a:t>
            </a:r>
            <a:r>
              <a:rPr lang="en-US" b="0" dirty="0">
                <a:solidFill>
                  <a:srgbClr val="098658"/>
                </a:solidFill>
                <a:effectLst/>
                <a:latin typeface="Menlo" panose="020B0609030804020204" pitchFamily="49" charset="0"/>
              </a:rPr>
              <a:t>200</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&amp;</a:t>
            </a:r>
            <a:endParaRPr lang="en-US" b="0" dirty="0">
              <a:solidFill>
                <a:srgbClr val="000000"/>
              </a:solidFill>
              <a:effectLst/>
              <a:latin typeface="Menlo" panose="020B0609030804020204" pitchFamily="49" charset="0"/>
            </a:endParaRPr>
          </a:p>
          <a:p>
            <a:pPr>
              <a:lnSpc>
                <a:spcPts val="1575"/>
              </a:lnSpc>
              <a:buNone/>
            </a:pPr>
            <a:r>
              <a:rPr lang="en-US" b="0" dirty="0">
                <a:solidFill>
                  <a:srgbClr val="000000"/>
                </a:solidFill>
                <a:effectLst/>
                <a:latin typeface="Menlo" panose="020B0609030804020204" pitchFamily="49" charset="0"/>
              </a:rPr>
              <a:t>(</a:t>
            </a:r>
            <a:r>
              <a:rPr lang="en-US" b="0" dirty="0" err="1">
                <a:solidFill>
                  <a:srgbClr val="1F377F"/>
                </a:solidFill>
                <a:effectLst/>
                <a:latin typeface="Menlo" panose="020B0609030804020204" pitchFamily="49" charset="0"/>
              </a:rPr>
              <a:t>mldf</a:t>
            </a:r>
            <a:r>
              <a:rPr lang="en-US" b="0" dirty="0">
                <a:solidFill>
                  <a:srgbClr val="000000"/>
                </a:solidFill>
                <a:effectLst/>
                <a:latin typeface="Menlo" panose="020B0609030804020204" pitchFamily="49" charset="0"/>
              </a:rPr>
              <a:t>[</a:t>
            </a:r>
            <a:r>
              <a:rPr lang="en-US" b="0" dirty="0">
                <a:solidFill>
                  <a:srgbClr val="E21F1F"/>
                </a:solidFill>
                <a:effectLst/>
                <a:latin typeface="Menlo" panose="020B0609030804020204" pitchFamily="49" charset="0"/>
              </a:rPr>
              <a:t>"</a:t>
            </a:r>
            <a:r>
              <a:rPr lang="en-US" b="0" dirty="0">
                <a:solidFill>
                  <a:srgbClr val="A31515"/>
                </a:solidFill>
                <a:effectLst/>
                <a:latin typeface="Menlo" panose="020B0609030804020204" pitchFamily="49" charset="0"/>
              </a:rPr>
              <a:t>Fat</a:t>
            </a:r>
            <a:r>
              <a:rPr lang="en-US" b="0" dirty="0">
                <a:solidFill>
                  <a:srgbClr val="E21F1F"/>
                </a:solidFill>
                <a:effectLst/>
                <a:latin typeface="Menlo" panose="020B0609030804020204" pitchFamily="49" charset="0"/>
              </a:rPr>
              <a:t>"</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&lt;=</a:t>
            </a:r>
            <a:r>
              <a:rPr lang="en-US" b="0" dirty="0">
                <a:solidFill>
                  <a:srgbClr val="000000"/>
                </a:solidFill>
                <a:effectLst/>
                <a:latin typeface="Menlo" panose="020B0609030804020204" pitchFamily="49" charset="0"/>
              </a:rPr>
              <a:t> </a:t>
            </a:r>
            <a:r>
              <a:rPr lang="en-US" b="0" dirty="0">
                <a:solidFill>
                  <a:srgbClr val="098658"/>
                </a:solidFill>
                <a:effectLst/>
                <a:latin typeface="Menlo" panose="020B0609030804020204" pitchFamily="49" charset="0"/>
              </a:rPr>
              <a:t>130</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&amp;</a:t>
            </a:r>
            <a:endParaRPr lang="en-US" b="0" dirty="0">
              <a:solidFill>
                <a:srgbClr val="000000"/>
              </a:solidFill>
              <a:effectLst/>
              <a:latin typeface="Menlo" panose="020B0609030804020204" pitchFamily="49" charset="0"/>
            </a:endParaRPr>
          </a:p>
          <a:p>
            <a:pPr>
              <a:lnSpc>
                <a:spcPts val="1575"/>
              </a:lnSpc>
              <a:buNone/>
            </a:pPr>
            <a:r>
              <a:rPr lang="en-US" b="0" dirty="0">
                <a:solidFill>
                  <a:srgbClr val="000000"/>
                </a:solidFill>
                <a:effectLst/>
                <a:latin typeface="Menlo" panose="020B0609030804020204" pitchFamily="49" charset="0"/>
              </a:rPr>
              <a:t>(</a:t>
            </a:r>
            <a:r>
              <a:rPr lang="en-US" b="0" dirty="0" err="1">
                <a:solidFill>
                  <a:srgbClr val="1F377F"/>
                </a:solidFill>
                <a:effectLst/>
                <a:latin typeface="Menlo" panose="020B0609030804020204" pitchFamily="49" charset="0"/>
              </a:rPr>
              <a:t>mldf</a:t>
            </a:r>
            <a:r>
              <a:rPr lang="en-US" b="0" dirty="0">
                <a:solidFill>
                  <a:srgbClr val="000000"/>
                </a:solidFill>
                <a:effectLst/>
                <a:latin typeface="Menlo" panose="020B0609030804020204" pitchFamily="49" charset="0"/>
              </a:rPr>
              <a:t>[</a:t>
            </a:r>
            <a:r>
              <a:rPr lang="en-US" b="0" dirty="0">
                <a:solidFill>
                  <a:srgbClr val="E21F1F"/>
                </a:solidFill>
                <a:effectLst/>
                <a:latin typeface="Menlo" panose="020B0609030804020204" pitchFamily="49" charset="0"/>
              </a:rPr>
              <a:t>"</a:t>
            </a:r>
            <a:r>
              <a:rPr lang="en-US" b="0" dirty="0">
                <a:solidFill>
                  <a:srgbClr val="A31515"/>
                </a:solidFill>
                <a:effectLst/>
                <a:latin typeface="Menlo" panose="020B0609030804020204" pitchFamily="49" charset="0"/>
              </a:rPr>
              <a:t>Fiber</a:t>
            </a:r>
            <a:r>
              <a:rPr lang="en-US" b="0" dirty="0">
                <a:solidFill>
                  <a:srgbClr val="E21F1F"/>
                </a:solidFill>
                <a:effectLst/>
                <a:latin typeface="Menlo" panose="020B0609030804020204" pitchFamily="49" charset="0"/>
              </a:rPr>
              <a:t>"</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&lt;=</a:t>
            </a:r>
            <a:r>
              <a:rPr lang="en-US" b="0" dirty="0">
                <a:solidFill>
                  <a:srgbClr val="000000"/>
                </a:solidFill>
                <a:effectLst/>
                <a:latin typeface="Menlo" panose="020B0609030804020204" pitchFamily="49" charset="0"/>
              </a:rPr>
              <a:t> </a:t>
            </a:r>
            <a:r>
              <a:rPr lang="en-US" b="0" dirty="0">
                <a:solidFill>
                  <a:srgbClr val="098658"/>
                </a:solidFill>
                <a:effectLst/>
                <a:latin typeface="Menlo" panose="020B0609030804020204" pitchFamily="49" charset="0"/>
              </a:rPr>
              <a:t>120</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&amp;</a:t>
            </a:r>
            <a:endParaRPr lang="en-US" b="0" dirty="0">
              <a:solidFill>
                <a:srgbClr val="000000"/>
              </a:solidFill>
              <a:effectLst/>
              <a:latin typeface="Menlo" panose="020B0609030804020204" pitchFamily="49" charset="0"/>
            </a:endParaRPr>
          </a:p>
          <a:p>
            <a:pPr>
              <a:lnSpc>
                <a:spcPts val="1575"/>
              </a:lnSpc>
            </a:pPr>
            <a:r>
              <a:rPr lang="en-US" b="0" dirty="0">
                <a:solidFill>
                  <a:srgbClr val="000000"/>
                </a:solidFill>
                <a:effectLst/>
                <a:latin typeface="Menlo" panose="020B0609030804020204" pitchFamily="49" charset="0"/>
              </a:rPr>
              <a:t>(</a:t>
            </a:r>
            <a:r>
              <a:rPr lang="en-US" b="0" dirty="0" err="1">
                <a:solidFill>
                  <a:srgbClr val="1F377F"/>
                </a:solidFill>
                <a:effectLst/>
                <a:latin typeface="Menlo" panose="020B0609030804020204" pitchFamily="49" charset="0"/>
              </a:rPr>
              <a:t>mldf</a:t>
            </a:r>
            <a:r>
              <a:rPr lang="en-US" b="0" dirty="0">
                <a:solidFill>
                  <a:srgbClr val="000000"/>
                </a:solidFill>
                <a:effectLst/>
                <a:latin typeface="Menlo" panose="020B0609030804020204" pitchFamily="49" charset="0"/>
              </a:rPr>
              <a:t>[</a:t>
            </a:r>
            <a:r>
              <a:rPr lang="en-US" b="0" dirty="0">
                <a:solidFill>
                  <a:srgbClr val="E21F1F"/>
                </a:solidFill>
                <a:effectLst/>
                <a:latin typeface="Menlo" panose="020B0609030804020204" pitchFamily="49" charset="0"/>
              </a:rPr>
              <a:t>"</a:t>
            </a:r>
            <a:r>
              <a:rPr lang="en-US" b="0" dirty="0" err="1">
                <a:solidFill>
                  <a:srgbClr val="A31515"/>
                </a:solidFill>
                <a:effectLst/>
                <a:latin typeface="Menlo" panose="020B0609030804020204" pitchFamily="49" charset="0"/>
              </a:rPr>
              <a:t>lib_prom</a:t>
            </a:r>
            <a:r>
              <a:rPr lang="en-US" b="0" dirty="0">
                <a:solidFill>
                  <a:srgbClr val="E21F1F"/>
                </a:solidFill>
                <a:effectLst/>
                <a:latin typeface="Menlo" panose="020B0609030804020204" pitchFamily="49" charset="0"/>
              </a:rPr>
              <a:t>"</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a:t>
            </a:r>
          </a:p>
          <a:p>
            <a:endParaRPr lang="en-US" b="0" i="0" dirty="0">
              <a:solidFill>
                <a:srgbClr val="000000"/>
              </a:solidFill>
              <a:effectLst/>
              <a:latin typeface="Menlo" panose="020B0609030804020204" pitchFamily="49" charset="0"/>
            </a:endParaRPr>
          </a:p>
          <a:p>
            <a:endParaRPr lang="en-US" b="0" i="0" dirty="0">
              <a:solidFill>
                <a:srgbClr val="000000"/>
              </a:solidFill>
              <a:effectLst/>
              <a:latin typeface="Menlo" panose="020B0609030804020204" pitchFamily="49" charset="0"/>
            </a:endParaRPr>
          </a:p>
          <a:p>
            <a:endParaRPr lang="en-US" b="0" i="0" dirty="0">
              <a:solidFill>
                <a:srgbClr val="000000"/>
              </a:solidFill>
              <a:effectLst/>
              <a:latin typeface="Menlo" panose="020B0609030804020204" pitchFamily="49" charset="0"/>
            </a:endParaRPr>
          </a:p>
          <a:p>
            <a:endParaRPr lang="en-US" b="0" i="0" dirty="0">
              <a:solidFill>
                <a:srgbClr val="000000"/>
              </a:solidFill>
              <a:effectLst/>
              <a:latin typeface="Menlo" panose="020B0609030804020204" pitchFamily="49" charset="0"/>
            </a:endParaRPr>
          </a:p>
          <a:p>
            <a:endParaRPr lang="en-US" b="0" i="0" dirty="0">
              <a:solidFill>
                <a:srgbClr val="000000"/>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C64ED0D2-16ED-5547-8DC8-59573C5E7DB0}" type="slidenum">
              <a:rPr lang="en-US" smtClean="0"/>
              <a:t>10</a:t>
            </a:fld>
            <a:endParaRPr lang="en-US"/>
          </a:p>
        </p:txBody>
      </p:sp>
    </p:spTree>
    <p:extLst>
      <p:ext uri="{BB962C8B-B14F-4D97-AF65-F5344CB8AC3E}">
        <p14:creationId xmlns:p14="http://schemas.microsoft.com/office/powerpoint/2010/main" val="1829208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enlo" panose="020B0609030804020204" pitchFamily="49" charset="0"/>
              </a:rPr>
              <a:t>Coefficients: [ 9.55860159e-04 -2.08845329e-02 -1.46836000e+00 6.77579229e-01 2.49231357e-01]</a:t>
            </a:r>
            <a:endParaRPr lang="en-US" dirty="0"/>
          </a:p>
          <a:p>
            <a:endParaRPr lang="en-US" dirty="0"/>
          </a:p>
        </p:txBody>
      </p:sp>
      <p:sp>
        <p:nvSpPr>
          <p:cNvPr id="4" name="Slide Number Placeholder 3"/>
          <p:cNvSpPr>
            <a:spLocks noGrp="1"/>
          </p:cNvSpPr>
          <p:nvPr>
            <p:ph type="sldNum" sz="quarter" idx="5"/>
          </p:nvPr>
        </p:nvSpPr>
        <p:spPr/>
        <p:txBody>
          <a:bodyPr/>
          <a:lstStyle/>
          <a:p>
            <a:fld id="{C64ED0D2-16ED-5547-8DC8-59573C5E7DB0}" type="slidenum">
              <a:rPr lang="en-US" smtClean="0"/>
              <a:t>14</a:t>
            </a:fld>
            <a:endParaRPr lang="en-US"/>
          </a:p>
        </p:txBody>
      </p:sp>
    </p:spTree>
    <p:extLst>
      <p:ext uri="{BB962C8B-B14F-4D97-AF65-F5344CB8AC3E}">
        <p14:creationId xmlns:p14="http://schemas.microsoft.com/office/powerpoint/2010/main" val="250605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Confusion matrix to show true vs predicted classes</a:t>
            </a:r>
          </a:p>
          <a:p>
            <a:r>
              <a:rPr lang="en-US" dirty="0"/>
              <a:t>Show ranges that count as low, medium, </a:t>
            </a:r>
            <a:r>
              <a:rPr lang="en-US"/>
              <a:t>high in graphic</a:t>
            </a:r>
          </a:p>
        </p:txBody>
      </p:sp>
      <p:sp>
        <p:nvSpPr>
          <p:cNvPr id="4" name="Slide Number Placeholder 3"/>
          <p:cNvSpPr>
            <a:spLocks noGrp="1"/>
          </p:cNvSpPr>
          <p:nvPr>
            <p:ph type="sldNum" sz="quarter" idx="5"/>
          </p:nvPr>
        </p:nvSpPr>
        <p:spPr/>
        <p:txBody>
          <a:bodyPr/>
          <a:lstStyle/>
          <a:p>
            <a:fld id="{C64ED0D2-16ED-5547-8DC8-59573C5E7DB0}" type="slidenum">
              <a:rPr lang="en-US" smtClean="0"/>
              <a:t>15</a:t>
            </a:fld>
            <a:endParaRPr lang="en-US"/>
          </a:p>
        </p:txBody>
      </p:sp>
    </p:spTree>
    <p:extLst>
      <p:ext uri="{BB962C8B-B14F-4D97-AF65-F5344CB8AC3E}">
        <p14:creationId xmlns:p14="http://schemas.microsoft.com/office/powerpoint/2010/main" val="800580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a:lnSpc>
                <a:spcPts val="1575"/>
              </a:lnSpc>
              <a:buNone/>
            </a:pPr>
            <a:r>
              <a:rPr lang="en-US" b="0" dirty="0">
                <a:solidFill>
                  <a:srgbClr val="8F08C4"/>
                </a:solidFill>
                <a:effectLst/>
                <a:latin typeface="Menlo" panose="020B0609030804020204" pitchFamily="49" charset="0"/>
              </a:rPr>
              <a:t>f</a:t>
            </a:r>
            <a:r>
              <a:rPr lang="en-US" b="0" dirty="0">
                <a:solidFill>
                  <a:srgbClr val="000000"/>
                </a:solidFill>
                <a:effectLst/>
                <a:latin typeface="Menlo" panose="020B0609030804020204" pitchFamily="49" charset="0"/>
              </a:rPr>
              <a:t> </a:t>
            </a:r>
            <a:r>
              <a:rPr lang="en-US" b="0" dirty="0">
                <a:solidFill>
                  <a:srgbClr val="1F377F"/>
                </a:solidFill>
                <a:effectLst/>
                <a:latin typeface="Menlo" panose="020B0609030804020204" pitchFamily="49" charset="0"/>
              </a:rPr>
              <a:t>spike</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is</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None</a:t>
            </a:r>
            <a:r>
              <a:rPr lang="en-US" b="0" dirty="0">
                <a:solidFill>
                  <a:srgbClr val="000000"/>
                </a:solidFill>
                <a:effectLst/>
                <a:latin typeface="Menlo" panose="020B0609030804020204" pitchFamily="49" charset="0"/>
              </a:rPr>
              <a:t>:</a:t>
            </a:r>
          </a:p>
          <a:p>
            <a:pPr>
              <a:lnSpc>
                <a:spcPts val="1575"/>
              </a:lnSpc>
              <a:buNone/>
            </a:pPr>
            <a:r>
              <a:rPr lang="en-US" b="0" dirty="0" err="1">
                <a:solidFill>
                  <a:srgbClr val="1F377F"/>
                </a:solidFill>
                <a:effectLst/>
                <a:latin typeface="Menlo" panose="020B0609030804020204" pitchFamily="49" charset="0"/>
              </a:rPr>
              <a:t>disc</a:t>
            </a:r>
            <a:r>
              <a:rPr lang="en-US" b="0" dirty="0" err="1">
                <a:solidFill>
                  <a:srgbClr val="000000"/>
                </a:solidFill>
                <a:effectLst/>
                <a:latin typeface="Menlo" panose="020B0609030804020204" pitchFamily="49" charset="0"/>
              </a:rPr>
              <a:t>.</a:t>
            </a:r>
            <a:r>
              <a:rPr lang="en-US" b="0" dirty="0" err="1">
                <a:solidFill>
                  <a:srgbClr val="74531F"/>
                </a:solidFill>
                <a:effectLst/>
                <a:latin typeface="Menlo" panose="020B0609030804020204" pitchFamily="49" charset="0"/>
              </a:rPr>
              <a:t>append</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None</a:t>
            </a:r>
            <a:r>
              <a:rPr lang="en-US" b="0" dirty="0">
                <a:solidFill>
                  <a:srgbClr val="000000"/>
                </a:solidFill>
                <a:effectLst/>
                <a:latin typeface="Menlo" panose="020B0609030804020204" pitchFamily="49" charset="0"/>
              </a:rPr>
              <a:t>)</a:t>
            </a:r>
          </a:p>
          <a:p>
            <a:pPr>
              <a:lnSpc>
                <a:spcPts val="1575"/>
              </a:lnSpc>
              <a:buNone/>
            </a:pPr>
            <a:r>
              <a:rPr lang="en-US" b="0" dirty="0" err="1">
                <a:solidFill>
                  <a:srgbClr val="8F08C4"/>
                </a:solidFill>
                <a:effectLst/>
                <a:latin typeface="Menlo" panose="020B0609030804020204" pitchFamily="49" charset="0"/>
              </a:rPr>
              <a:t>elif</a:t>
            </a:r>
            <a:r>
              <a:rPr lang="en-US" b="0" dirty="0">
                <a:solidFill>
                  <a:srgbClr val="000000"/>
                </a:solidFill>
                <a:effectLst/>
                <a:latin typeface="Menlo" panose="020B0609030804020204" pitchFamily="49" charset="0"/>
              </a:rPr>
              <a:t> </a:t>
            </a:r>
            <a:r>
              <a:rPr lang="en-US" b="0" dirty="0">
                <a:solidFill>
                  <a:srgbClr val="1F377F"/>
                </a:solidFill>
                <a:effectLst/>
                <a:latin typeface="Menlo" panose="020B0609030804020204" pitchFamily="49" charset="0"/>
              </a:rPr>
              <a:t>spike</a:t>
            </a:r>
            <a:r>
              <a:rPr lang="en-US" b="0" dirty="0">
                <a:solidFill>
                  <a:srgbClr val="000000"/>
                </a:solidFill>
                <a:effectLst/>
                <a:latin typeface="Menlo" panose="020B0609030804020204" pitchFamily="49" charset="0"/>
              </a:rPr>
              <a:t> &lt; </a:t>
            </a:r>
            <a:r>
              <a:rPr lang="en-US" b="0" dirty="0">
                <a:solidFill>
                  <a:srgbClr val="098658"/>
                </a:solidFill>
                <a:effectLst/>
                <a:latin typeface="Menlo" panose="020B0609030804020204" pitchFamily="49" charset="0"/>
              </a:rPr>
              <a:t>20</a:t>
            </a:r>
            <a:r>
              <a:rPr lang="en-US" b="0" dirty="0">
                <a:solidFill>
                  <a:srgbClr val="000000"/>
                </a:solidFill>
                <a:effectLst/>
                <a:latin typeface="Menlo" panose="020B0609030804020204" pitchFamily="49" charset="0"/>
              </a:rPr>
              <a:t>:</a:t>
            </a:r>
          </a:p>
          <a:p>
            <a:pPr>
              <a:lnSpc>
                <a:spcPts val="1575"/>
              </a:lnSpc>
              <a:buNone/>
            </a:pPr>
            <a:r>
              <a:rPr lang="en-US" b="0" dirty="0" err="1">
                <a:solidFill>
                  <a:srgbClr val="1F377F"/>
                </a:solidFill>
                <a:effectLst/>
                <a:latin typeface="Menlo" panose="020B0609030804020204" pitchFamily="49" charset="0"/>
              </a:rPr>
              <a:t>disc</a:t>
            </a:r>
            <a:r>
              <a:rPr lang="en-US" b="0" dirty="0" err="1">
                <a:solidFill>
                  <a:srgbClr val="000000"/>
                </a:solidFill>
                <a:effectLst/>
                <a:latin typeface="Menlo" panose="020B0609030804020204" pitchFamily="49" charset="0"/>
              </a:rPr>
              <a:t>.</a:t>
            </a:r>
            <a:r>
              <a:rPr lang="en-US" b="0" dirty="0" err="1">
                <a:solidFill>
                  <a:srgbClr val="74531F"/>
                </a:solidFill>
                <a:effectLst/>
                <a:latin typeface="Menlo" panose="020B0609030804020204" pitchFamily="49" charset="0"/>
              </a:rPr>
              <a:t>append</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a:p>
            <a:pPr>
              <a:lnSpc>
                <a:spcPts val="1575"/>
              </a:lnSpc>
              <a:buNone/>
            </a:pPr>
            <a:r>
              <a:rPr lang="en-US" b="0" dirty="0" err="1">
                <a:solidFill>
                  <a:srgbClr val="8F08C4"/>
                </a:solidFill>
                <a:effectLst/>
                <a:latin typeface="Menlo" panose="020B0609030804020204" pitchFamily="49" charset="0"/>
              </a:rPr>
              <a:t>elif</a:t>
            </a:r>
            <a:r>
              <a:rPr lang="en-US" b="0" dirty="0">
                <a:solidFill>
                  <a:srgbClr val="000000"/>
                </a:solidFill>
                <a:effectLst/>
                <a:latin typeface="Menlo" panose="020B0609030804020204" pitchFamily="49" charset="0"/>
              </a:rPr>
              <a:t> </a:t>
            </a:r>
            <a:r>
              <a:rPr lang="en-US" b="0" dirty="0">
                <a:solidFill>
                  <a:srgbClr val="1F377F"/>
                </a:solidFill>
                <a:effectLst/>
                <a:latin typeface="Menlo" panose="020B0609030804020204" pitchFamily="49" charset="0"/>
              </a:rPr>
              <a:t>spike</a:t>
            </a:r>
            <a:r>
              <a:rPr lang="en-US" b="0" dirty="0">
                <a:solidFill>
                  <a:srgbClr val="000000"/>
                </a:solidFill>
                <a:effectLst/>
                <a:latin typeface="Menlo" panose="020B0609030804020204" pitchFamily="49" charset="0"/>
              </a:rPr>
              <a:t> &lt; </a:t>
            </a:r>
            <a:r>
              <a:rPr lang="en-US" b="0" dirty="0">
                <a:solidFill>
                  <a:srgbClr val="098658"/>
                </a:solidFill>
                <a:effectLst/>
                <a:latin typeface="Menlo" panose="020B0609030804020204" pitchFamily="49" charset="0"/>
              </a:rPr>
              <a:t>50</a:t>
            </a:r>
            <a:r>
              <a:rPr lang="en-US" b="0" dirty="0">
                <a:solidFill>
                  <a:srgbClr val="000000"/>
                </a:solidFill>
                <a:effectLst/>
                <a:latin typeface="Menlo" panose="020B0609030804020204" pitchFamily="49" charset="0"/>
              </a:rPr>
              <a:t>:</a:t>
            </a:r>
          </a:p>
          <a:p>
            <a:pPr>
              <a:lnSpc>
                <a:spcPts val="1575"/>
              </a:lnSpc>
              <a:buNone/>
            </a:pPr>
            <a:r>
              <a:rPr lang="en-US" b="0" dirty="0" err="1">
                <a:solidFill>
                  <a:srgbClr val="1F377F"/>
                </a:solidFill>
                <a:effectLst/>
                <a:latin typeface="Menlo" panose="020B0609030804020204" pitchFamily="49" charset="0"/>
              </a:rPr>
              <a:t>disc</a:t>
            </a:r>
            <a:r>
              <a:rPr lang="en-US" b="0" dirty="0" err="1">
                <a:solidFill>
                  <a:srgbClr val="000000"/>
                </a:solidFill>
                <a:effectLst/>
                <a:latin typeface="Menlo" panose="020B0609030804020204" pitchFamily="49" charset="0"/>
              </a:rPr>
              <a:t>.</a:t>
            </a:r>
            <a:r>
              <a:rPr lang="en-US" b="0" dirty="0" err="1">
                <a:solidFill>
                  <a:srgbClr val="74531F"/>
                </a:solidFill>
                <a:effectLst/>
                <a:latin typeface="Menlo" panose="020B0609030804020204" pitchFamily="49" charset="0"/>
              </a:rPr>
              <a:t>append</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a:t>
            </a:r>
          </a:p>
          <a:p>
            <a:pPr>
              <a:lnSpc>
                <a:spcPts val="1575"/>
              </a:lnSpc>
              <a:buNone/>
            </a:pPr>
            <a:r>
              <a:rPr lang="en-US" b="0" dirty="0" err="1">
                <a:solidFill>
                  <a:srgbClr val="8F08C4"/>
                </a:solidFill>
                <a:effectLst/>
                <a:latin typeface="Menlo" panose="020B0609030804020204" pitchFamily="49" charset="0"/>
              </a:rPr>
              <a:t>elif</a:t>
            </a:r>
            <a:r>
              <a:rPr lang="en-US" b="0" dirty="0">
                <a:solidFill>
                  <a:srgbClr val="000000"/>
                </a:solidFill>
                <a:effectLst/>
                <a:latin typeface="Menlo" panose="020B0609030804020204" pitchFamily="49" charset="0"/>
              </a:rPr>
              <a:t> </a:t>
            </a:r>
            <a:r>
              <a:rPr lang="en-US" b="0" dirty="0">
                <a:solidFill>
                  <a:srgbClr val="1F377F"/>
                </a:solidFill>
                <a:effectLst/>
                <a:latin typeface="Menlo" panose="020B0609030804020204" pitchFamily="49" charset="0"/>
              </a:rPr>
              <a:t>spike</a:t>
            </a:r>
            <a:r>
              <a:rPr lang="en-US" b="0" dirty="0">
                <a:solidFill>
                  <a:srgbClr val="000000"/>
                </a:solidFill>
                <a:effectLst/>
                <a:latin typeface="Menlo" panose="020B0609030804020204" pitchFamily="49" charset="0"/>
              </a:rPr>
              <a:t> &lt; </a:t>
            </a:r>
            <a:r>
              <a:rPr lang="en-US" b="0" dirty="0">
                <a:solidFill>
                  <a:srgbClr val="098658"/>
                </a:solidFill>
                <a:effectLst/>
                <a:latin typeface="Menlo" panose="020B0609030804020204" pitchFamily="49" charset="0"/>
              </a:rPr>
              <a:t>80</a:t>
            </a:r>
            <a:r>
              <a:rPr lang="en-US" b="0" dirty="0">
                <a:solidFill>
                  <a:srgbClr val="000000"/>
                </a:solidFill>
                <a:effectLst/>
                <a:latin typeface="Menlo" panose="020B0609030804020204" pitchFamily="49" charset="0"/>
              </a:rPr>
              <a:t>:</a:t>
            </a:r>
          </a:p>
          <a:p>
            <a:pPr>
              <a:lnSpc>
                <a:spcPts val="1575"/>
              </a:lnSpc>
              <a:buNone/>
            </a:pPr>
            <a:r>
              <a:rPr lang="en-US" b="0" dirty="0" err="1">
                <a:solidFill>
                  <a:srgbClr val="1F377F"/>
                </a:solidFill>
                <a:effectLst/>
                <a:latin typeface="Menlo" panose="020B0609030804020204" pitchFamily="49" charset="0"/>
              </a:rPr>
              <a:t>disc</a:t>
            </a:r>
            <a:r>
              <a:rPr lang="en-US" b="0" dirty="0" err="1">
                <a:solidFill>
                  <a:srgbClr val="000000"/>
                </a:solidFill>
                <a:effectLst/>
                <a:latin typeface="Menlo" panose="020B0609030804020204" pitchFamily="49" charset="0"/>
              </a:rPr>
              <a:t>.</a:t>
            </a:r>
            <a:r>
              <a:rPr lang="en-US" b="0" dirty="0" err="1">
                <a:solidFill>
                  <a:srgbClr val="74531F"/>
                </a:solidFill>
                <a:effectLst/>
                <a:latin typeface="Menlo" panose="020B0609030804020204" pitchFamily="49" charset="0"/>
              </a:rPr>
              <a:t>append</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2</a:t>
            </a:r>
            <a:r>
              <a:rPr lang="en-US" b="0" dirty="0">
                <a:solidFill>
                  <a:srgbClr val="000000"/>
                </a:solidFill>
                <a:effectLst/>
                <a:latin typeface="Menlo" panose="020B0609030804020204" pitchFamily="49" charset="0"/>
              </a:rPr>
              <a:t>)</a:t>
            </a:r>
          </a:p>
          <a:p>
            <a:pPr>
              <a:lnSpc>
                <a:spcPts val="1575"/>
              </a:lnSpc>
              <a:buNone/>
            </a:pPr>
            <a:r>
              <a:rPr lang="en-US" b="0" dirty="0" err="1">
                <a:solidFill>
                  <a:srgbClr val="8F08C4"/>
                </a:solidFill>
                <a:effectLst/>
                <a:latin typeface="Menlo" panose="020B0609030804020204" pitchFamily="49" charset="0"/>
              </a:rPr>
              <a:t>elif</a:t>
            </a:r>
            <a:r>
              <a:rPr lang="en-US" b="0" dirty="0">
                <a:solidFill>
                  <a:srgbClr val="000000"/>
                </a:solidFill>
                <a:effectLst/>
                <a:latin typeface="Menlo" panose="020B0609030804020204" pitchFamily="49" charset="0"/>
              </a:rPr>
              <a:t> </a:t>
            </a:r>
            <a:r>
              <a:rPr lang="en-US" b="0" dirty="0">
                <a:solidFill>
                  <a:srgbClr val="1F377F"/>
                </a:solidFill>
                <a:effectLst/>
                <a:latin typeface="Menlo" panose="020B0609030804020204" pitchFamily="49" charset="0"/>
              </a:rPr>
              <a:t>spike</a:t>
            </a:r>
            <a:r>
              <a:rPr lang="en-US" b="0" dirty="0">
                <a:solidFill>
                  <a:srgbClr val="000000"/>
                </a:solidFill>
                <a:effectLst/>
                <a:latin typeface="Menlo" panose="020B0609030804020204" pitchFamily="49" charset="0"/>
              </a:rPr>
              <a:t> &lt; </a:t>
            </a:r>
            <a:r>
              <a:rPr lang="en-US" b="0" dirty="0">
                <a:solidFill>
                  <a:srgbClr val="098658"/>
                </a:solidFill>
                <a:effectLst/>
                <a:latin typeface="Menlo" panose="020B0609030804020204" pitchFamily="49" charset="0"/>
              </a:rPr>
              <a:t>100</a:t>
            </a:r>
            <a:r>
              <a:rPr lang="en-US" b="0" dirty="0">
                <a:solidFill>
                  <a:srgbClr val="000000"/>
                </a:solidFill>
                <a:effectLst/>
                <a:latin typeface="Menlo" panose="020B0609030804020204" pitchFamily="49" charset="0"/>
              </a:rPr>
              <a:t>:</a:t>
            </a:r>
          </a:p>
          <a:p>
            <a:pPr>
              <a:lnSpc>
                <a:spcPts val="1575"/>
              </a:lnSpc>
              <a:buNone/>
            </a:pPr>
            <a:r>
              <a:rPr lang="en-US" b="0" dirty="0" err="1">
                <a:solidFill>
                  <a:srgbClr val="1F377F"/>
                </a:solidFill>
                <a:effectLst/>
                <a:latin typeface="Menlo" panose="020B0609030804020204" pitchFamily="49" charset="0"/>
              </a:rPr>
              <a:t>disc</a:t>
            </a:r>
            <a:r>
              <a:rPr lang="en-US" b="0" dirty="0" err="1">
                <a:solidFill>
                  <a:srgbClr val="000000"/>
                </a:solidFill>
                <a:effectLst/>
                <a:latin typeface="Menlo" panose="020B0609030804020204" pitchFamily="49" charset="0"/>
              </a:rPr>
              <a:t>.</a:t>
            </a:r>
            <a:r>
              <a:rPr lang="en-US" b="0" dirty="0" err="1">
                <a:solidFill>
                  <a:srgbClr val="74531F"/>
                </a:solidFill>
                <a:effectLst/>
                <a:latin typeface="Menlo" panose="020B0609030804020204" pitchFamily="49" charset="0"/>
              </a:rPr>
              <a:t>append</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3</a:t>
            </a:r>
            <a:r>
              <a:rPr lang="en-US" b="0" dirty="0">
                <a:solidFill>
                  <a:srgbClr val="000000"/>
                </a:solidFill>
                <a:effectLst/>
                <a:latin typeface="Menlo" panose="020B0609030804020204" pitchFamily="49" charset="0"/>
              </a:rPr>
              <a:t>)</a:t>
            </a:r>
          </a:p>
          <a:p>
            <a:pPr>
              <a:lnSpc>
                <a:spcPts val="1575"/>
              </a:lnSpc>
              <a:buNone/>
            </a:pPr>
            <a:r>
              <a:rPr lang="en-US" b="0" dirty="0">
                <a:solidFill>
                  <a:srgbClr val="8F08C4"/>
                </a:solidFill>
                <a:effectLst/>
                <a:latin typeface="Menlo" panose="020B0609030804020204" pitchFamily="49" charset="0"/>
              </a:rPr>
              <a:t>else</a:t>
            </a:r>
            <a:r>
              <a:rPr lang="en-US" b="0" dirty="0">
                <a:solidFill>
                  <a:srgbClr val="000000"/>
                </a:solidFill>
                <a:effectLst/>
                <a:latin typeface="Menlo" panose="020B0609030804020204" pitchFamily="49" charset="0"/>
              </a:rPr>
              <a:t>:</a:t>
            </a:r>
          </a:p>
          <a:p>
            <a:pPr>
              <a:lnSpc>
                <a:spcPts val="1575"/>
              </a:lnSpc>
            </a:pPr>
            <a:r>
              <a:rPr lang="en-US" b="0" dirty="0" err="1">
                <a:solidFill>
                  <a:srgbClr val="1F377F"/>
                </a:solidFill>
                <a:effectLst/>
                <a:latin typeface="Menlo" panose="020B0609030804020204" pitchFamily="49" charset="0"/>
              </a:rPr>
              <a:t>disc</a:t>
            </a:r>
            <a:r>
              <a:rPr lang="en-US" b="0" dirty="0" err="1">
                <a:solidFill>
                  <a:srgbClr val="000000"/>
                </a:solidFill>
                <a:effectLst/>
                <a:latin typeface="Menlo" panose="020B0609030804020204" pitchFamily="49" charset="0"/>
              </a:rPr>
              <a:t>.</a:t>
            </a:r>
            <a:r>
              <a:rPr lang="en-US" b="0" dirty="0" err="1">
                <a:solidFill>
                  <a:srgbClr val="74531F"/>
                </a:solidFill>
                <a:effectLst/>
                <a:latin typeface="Menlo" panose="020B0609030804020204" pitchFamily="49" charset="0"/>
              </a:rPr>
              <a:t>append</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4</a:t>
            </a:r>
            <a:r>
              <a:rPr lang="en-US" b="0" dirty="0">
                <a:solidFill>
                  <a:srgbClr val="000000"/>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C64ED0D2-16ED-5547-8DC8-59573C5E7DB0}" type="slidenum">
              <a:rPr lang="en-US" smtClean="0"/>
              <a:t>16</a:t>
            </a:fld>
            <a:endParaRPr lang="en-US"/>
          </a:p>
        </p:txBody>
      </p:sp>
    </p:spTree>
    <p:extLst>
      <p:ext uri="{BB962C8B-B14F-4D97-AF65-F5344CB8AC3E}">
        <p14:creationId xmlns:p14="http://schemas.microsoft.com/office/powerpoint/2010/main" val="3901651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the </a:t>
            </a:r>
            <a:r>
              <a:rPr lang="en-US" dirty="0" err="1"/>
              <a:t>adam</a:t>
            </a:r>
            <a:r>
              <a:rPr lang="en-US" dirty="0"/>
              <a:t> optimizer</a:t>
            </a:r>
          </a:p>
        </p:txBody>
      </p:sp>
      <p:sp>
        <p:nvSpPr>
          <p:cNvPr id="4" name="Slide Number Placeholder 3"/>
          <p:cNvSpPr>
            <a:spLocks noGrp="1"/>
          </p:cNvSpPr>
          <p:nvPr>
            <p:ph type="sldNum" sz="quarter" idx="5"/>
          </p:nvPr>
        </p:nvSpPr>
        <p:spPr/>
        <p:txBody>
          <a:bodyPr/>
          <a:lstStyle/>
          <a:p>
            <a:fld id="{C64ED0D2-16ED-5547-8DC8-59573C5E7DB0}" type="slidenum">
              <a:rPr lang="en-US" smtClean="0"/>
              <a:t>19</a:t>
            </a:fld>
            <a:endParaRPr lang="en-US"/>
          </a:p>
        </p:txBody>
      </p:sp>
    </p:spTree>
    <p:extLst>
      <p:ext uri="{BB962C8B-B14F-4D97-AF65-F5344CB8AC3E}">
        <p14:creationId xmlns:p14="http://schemas.microsoft.com/office/powerpoint/2010/main" val="169135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ED0D2-16ED-5547-8DC8-59573C5E7DB0}" type="slidenum">
              <a:rPr lang="en-US" smtClean="0"/>
              <a:t>2</a:t>
            </a:fld>
            <a:endParaRPr lang="en-US"/>
          </a:p>
        </p:txBody>
      </p:sp>
    </p:spTree>
    <p:extLst>
      <p:ext uri="{BB962C8B-B14F-4D97-AF65-F5344CB8AC3E}">
        <p14:creationId xmlns:p14="http://schemas.microsoft.com/office/powerpoint/2010/main" val="329757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differe</a:t>
            </a:r>
            <a:endParaRPr lang="en-US" dirty="0"/>
          </a:p>
        </p:txBody>
      </p:sp>
      <p:sp>
        <p:nvSpPr>
          <p:cNvPr id="4" name="Slide Number Placeholder 3"/>
          <p:cNvSpPr>
            <a:spLocks noGrp="1"/>
          </p:cNvSpPr>
          <p:nvPr>
            <p:ph type="sldNum" sz="quarter" idx="5"/>
          </p:nvPr>
        </p:nvSpPr>
        <p:spPr/>
        <p:txBody>
          <a:bodyPr/>
          <a:lstStyle/>
          <a:p>
            <a:fld id="{C64ED0D2-16ED-5547-8DC8-59573C5E7DB0}" type="slidenum">
              <a:rPr lang="en-US" smtClean="0"/>
              <a:t>3</a:t>
            </a:fld>
            <a:endParaRPr lang="en-US"/>
          </a:p>
        </p:txBody>
      </p:sp>
    </p:spTree>
    <p:extLst>
      <p:ext uri="{BB962C8B-B14F-4D97-AF65-F5344CB8AC3E}">
        <p14:creationId xmlns:p14="http://schemas.microsoft.com/office/powerpoint/2010/main" val="1984088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a:t>
            </a:r>
            <a:r>
              <a:rPr lang="en-US" dirty="0" err="1"/>
              <a:t>PhyisoNet</a:t>
            </a:r>
            <a:endParaRPr lang="en-US" dirty="0"/>
          </a:p>
          <a:p>
            <a:endParaRPr lang="en-US" dirty="0"/>
          </a:p>
          <a:p>
            <a:pPr>
              <a:buNone/>
            </a:pPr>
            <a:br>
              <a:rPr lang="en-US" dirty="0"/>
            </a:br>
            <a:endParaRPr lang="en-US" dirty="0"/>
          </a:p>
          <a:p>
            <a:pPr marL="171450" indent="-171450">
              <a:buFont typeface="Arial" panose="020B0604020202020204" pitchFamily="34" charset="0"/>
              <a:buChar char="•"/>
            </a:pPr>
            <a:r>
              <a:rPr lang="en-US" dirty="0"/>
              <a:t>Multimodal dataset containing meal macronutrients, photographs of the food, physical activity (?), patient health parameters from blood analysis, gut microbiome profiles of 45 study participants (15 healthy adults, 16 with prediabetes, 14 with type 2 diabetes) </a:t>
            </a:r>
            <a:r>
              <a:rPr lang="en-US" dirty="0">
                <a:sym typeface="Wingdings" pitchFamily="2" charset="2"/>
              </a:rPr>
              <a:t> continuous glucose metrics from both the glucose monitors show before, while they consumed standardized meals over 10 day time span</a:t>
            </a:r>
          </a:p>
          <a:p>
            <a:pPr>
              <a:buNone/>
            </a:pPr>
            <a:endParaRPr lang="en-US" dirty="0">
              <a:sym typeface="Wingdings" pitchFamily="2" charset="2"/>
            </a:endParaRPr>
          </a:p>
          <a:p>
            <a:pPr>
              <a:buNone/>
            </a:pPr>
            <a:endParaRPr lang="en-US" dirty="0"/>
          </a:p>
        </p:txBody>
      </p:sp>
      <p:sp>
        <p:nvSpPr>
          <p:cNvPr id="4" name="Slide Number Placeholder 3"/>
          <p:cNvSpPr>
            <a:spLocks noGrp="1"/>
          </p:cNvSpPr>
          <p:nvPr>
            <p:ph type="sldNum" sz="quarter" idx="5"/>
          </p:nvPr>
        </p:nvSpPr>
        <p:spPr/>
        <p:txBody>
          <a:bodyPr/>
          <a:lstStyle/>
          <a:p>
            <a:fld id="{C64ED0D2-16ED-5547-8DC8-59573C5E7DB0}" type="slidenum">
              <a:rPr lang="en-US" smtClean="0"/>
              <a:t>4</a:t>
            </a:fld>
            <a:endParaRPr lang="en-US"/>
          </a:p>
        </p:txBody>
      </p:sp>
    </p:spTree>
    <p:extLst>
      <p:ext uri="{BB962C8B-B14F-4D97-AF65-F5344CB8AC3E}">
        <p14:creationId xmlns:p14="http://schemas.microsoft.com/office/powerpoint/2010/main" val="268367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from CGM measurements due to accuracy but also different placement</a:t>
            </a:r>
          </a:p>
          <a:p>
            <a:endParaRPr lang="en-US" dirty="0"/>
          </a:p>
        </p:txBody>
      </p:sp>
      <p:sp>
        <p:nvSpPr>
          <p:cNvPr id="4" name="Slide Number Placeholder 3"/>
          <p:cNvSpPr>
            <a:spLocks noGrp="1"/>
          </p:cNvSpPr>
          <p:nvPr>
            <p:ph type="sldNum" sz="quarter" idx="5"/>
          </p:nvPr>
        </p:nvSpPr>
        <p:spPr/>
        <p:txBody>
          <a:bodyPr/>
          <a:lstStyle/>
          <a:p>
            <a:fld id="{C64ED0D2-16ED-5547-8DC8-59573C5E7DB0}" type="slidenum">
              <a:rPr lang="en-US" smtClean="0"/>
              <a:t>5</a:t>
            </a:fld>
            <a:endParaRPr lang="en-US"/>
          </a:p>
        </p:txBody>
      </p:sp>
    </p:spTree>
    <p:extLst>
      <p:ext uri="{BB962C8B-B14F-4D97-AF65-F5344CB8AC3E}">
        <p14:creationId xmlns:p14="http://schemas.microsoft.com/office/powerpoint/2010/main" val="406651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5AA2C-172B-3ED8-085C-EFA4134BF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0A1EB-424A-8A05-A77A-960495D89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D75AA-824F-3818-BBC4-055D290DEAAF}"/>
              </a:ext>
            </a:extLst>
          </p:cNvPr>
          <p:cNvSpPr>
            <a:spLocks noGrp="1"/>
          </p:cNvSpPr>
          <p:nvPr>
            <p:ph type="body" idx="1"/>
          </p:nvPr>
        </p:nvSpPr>
        <p:spPr/>
        <p:txBody>
          <a:bodyPr/>
          <a:lstStyle/>
          <a:p>
            <a:r>
              <a:rPr lang="en-US" dirty="0"/>
              <a:t>Difference from CGM measurements due to accuracy but also different placement</a:t>
            </a:r>
          </a:p>
          <a:p>
            <a:endParaRPr lang="en-US" dirty="0"/>
          </a:p>
        </p:txBody>
      </p:sp>
      <p:sp>
        <p:nvSpPr>
          <p:cNvPr id="4" name="Slide Number Placeholder 3">
            <a:extLst>
              <a:ext uri="{FF2B5EF4-FFF2-40B4-BE49-F238E27FC236}">
                <a16:creationId xmlns:a16="http://schemas.microsoft.com/office/drawing/2014/main" id="{415E75C8-2F56-1ACD-DD90-8248673CAFEE}"/>
              </a:ext>
            </a:extLst>
          </p:cNvPr>
          <p:cNvSpPr>
            <a:spLocks noGrp="1"/>
          </p:cNvSpPr>
          <p:nvPr>
            <p:ph type="sldNum" sz="quarter" idx="5"/>
          </p:nvPr>
        </p:nvSpPr>
        <p:spPr/>
        <p:txBody>
          <a:bodyPr/>
          <a:lstStyle/>
          <a:p>
            <a:fld id="{C64ED0D2-16ED-5547-8DC8-59573C5E7DB0}" type="slidenum">
              <a:rPr lang="en-US" smtClean="0"/>
              <a:t>6</a:t>
            </a:fld>
            <a:endParaRPr lang="en-US"/>
          </a:p>
        </p:txBody>
      </p:sp>
    </p:spTree>
    <p:extLst>
      <p:ext uri="{BB962C8B-B14F-4D97-AF65-F5344CB8AC3E}">
        <p14:creationId xmlns:p14="http://schemas.microsoft.com/office/powerpoint/2010/main" val="3169746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E598E-3EA6-E3FE-63FF-2EE5CFAD3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9AF8C-0AE0-A1EB-BCA7-5A2FB8BCC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9B80B-3D2E-4F02-0879-F19386DC5F4D}"/>
              </a:ext>
            </a:extLst>
          </p:cNvPr>
          <p:cNvSpPr>
            <a:spLocks noGrp="1"/>
          </p:cNvSpPr>
          <p:nvPr>
            <p:ph type="body" idx="1"/>
          </p:nvPr>
        </p:nvSpPr>
        <p:spPr/>
        <p:txBody>
          <a:bodyPr/>
          <a:lstStyle/>
          <a:p>
            <a:r>
              <a:rPr lang="en-US" dirty="0"/>
              <a:t>Difference from CGM measurements due to accuracy but also different placement</a:t>
            </a:r>
          </a:p>
          <a:p>
            <a:endParaRPr lang="en-US" dirty="0"/>
          </a:p>
        </p:txBody>
      </p:sp>
      <p:sp>
        <p:nvSpPr>
          <p:cNvPr id="4" name="Slide Number Placeholder 3">
            <a:extLst>
              <a:ext uri="{FF2B5EF4-FFF2-40B4-BE49-F238E27FC236}">
                <a16:creationId xmlns:a16="http://schemas.microsoft.com/office/drawing/2014/main" id="{647971AC-F838-5433-8724-81827E134C08}"/>
              </a:ext>
            </a:extLst>
          </p:cNvPr>
          <p:cNvSpPr>
            <a:spLocks noGrp="1"/>
          </p:cNvSpPr>
          <p:nvPr>
            <p:ph type="sldNum" sz="quarter" idx="5"/>
          </p:nvPr>
        </p:nvSpPr>
        <p:spPr/>
        <p:txBody>
          <a:bodyPr/>
          <a:lstStyle/>
          <a:p>
            <a:fld id="{C64ED0D2-16ED-5547-8DC8-59573C5E7DB0}" type="slidenum">
              <a:rPr lang="en-US" smtClean="0"/>
              <a:t>7</a:t>
            </a:fld>
            <a:endParaRPr lang="en-US"/>
          </a:p>
        </p:txBody>
      </p:sp>
    </p:spTree>
    <p:extLst>
      <p:ext uri="{BB962C8B-B14F-4D97-AF65-F5344CB8AC3E}">
        <p14:creationId xmlns:p14="http://schemas.microsoft.com/office/powerpoint/2010/main" val="899889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6D515-E942-F2CA-1234-C1B9E2F2E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B759E6-FA32-3189-2373-D837023DF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ABC9A9-DA41-4B15-8E8C-4D50D50B9066}"/>
              </a:ext>
            </a:extLst>
          </p:cNvPr>
          <p:cNvSpPr>
            <a:spLocks noGrp="1"/>
          </p:cNvSpPr>
          <p:nvPr>
            <p:ph type="body" idx="1"/>
          </p:nvPr>
        </p:nvSpPr>
        <p:spPr/>
        <p:txBody>
          <a:bodyPr/>
          <a:lstStyle/>
          <a:p>
            <a:r>
              <a:rPr lang="en-US" dirty="0"/>
              <a:t>Difference from CGM measurements due to accuracy but also different placement</a:t>
            </a:r>
          </a:p>
          <a:p>
            <a:endParaRPr lang="en-US" dirty="0"/>
          </a:p>
        </p:txBody>
      </p:sp>
      <p:sp>
        <p:nvSpPr>
          <p:cNvPr id="4" name="Slide Number Placeholder 3">
            <a:extLst>
              <a:ext uri="{FF2B5EF4-FFF2-40B4-BE49-F238E27FC236}">
                <a16:creationId xmlns:a16="http://schemas.microsoft.com/office/drawing/2014/main" id="{F32A27ED-E163-4E9B-9BAC-7CA272FCDAE1}"/>
              </a:ext>
            </a:extLst>
          </p:cNvPr>
          <p:cNvSpPr>
            <a:spLocks noGrp="1"/>
          </p:cNvSpPr>
          <p:nvPr>
            <p:ph type="sldNum" sz="quarter" idx="5"/>
          </p:nvPr>
        </p:nvSpPr>
        <p:spPr/>
        <p:txBody>
          <a:bodyPr/>
          <a:lstStyle/>
          <a:p>
            <a:fld id="{C64ED0D2-16ED-5547-8DC8-59573C5E7DB0}" type="slidenum">
              <a:rPr lang="en-US" smtClean="0"/>
              <a:t>8</a:t>
            </a:fld>
            <a:endParaRPr lang="en-US"/>
          </a:p>
        </p:txBody>
      </p:sp>
    </p:spTree>
    <p:extLst>
      <p:ext uri="{BB962C8B-B14F-4D97-AF65-F5344CB8AC3E}">
        <p14:creationId xmlns:p14="http://schemas.microsoft.com/office/powerpoint/2010/main" val="359048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include libre?</a:t>
            </a:r>
          </a:p>
          <a:p>
            <a:endParaRPr lang="en-US" dirty="0"/>
          </a:p>
          <a:p>
            <a:r>
              <a:rPr lang="en-US" b="0" i="0" dirty="0">
                <a:solidFill>
                  <a:srgbClr val="000000"/>
                </a:solidFill>
                <a:effectLst/>
                <a:latin typeface="Menlo" panose="020B0609030804020204" pitchFamily="49" charset="0"/>
              </a:rPr>
              <a:t>array([[1. , 0.73544797], [0.73544797, 1. ]]) strong-</a:t>
            </a:r>
            <a:r>
              <a:rPr lang="en-US" b="0" i="0" dirty="0" err="1">
                <a:solidFill>
                  <a:srgbClr val="000000"/>
                </a:solidFill>
                <a:effectLst/>
                <a:latin typeface="Menlo" panose="020B0609030804020204" pitchFamily="49" charset="0"/>
              </a:rPr>
              <a:t>ish</a:t>
            </a:r>
            <a:r>
              <a:rPr lang="en-US" b="0" i="0" dirty="0">
                <a:solidFill>
                  <a:srgbClr val="000000"/>
                </a:solidFill>
                <a:effectLst/>
                <a:latin typeface="Menlo" panose="020B0609030804020204" pitchFamily="49" charset="0"/>
              </a:rPr>
              <a:t> correlation between the two signals in spike detection so for this analysis choosing to focus on one of the two…</a:t>
            </a:r>
            <a:endParaRPr lang="en-US" dirty="0"/>
          </a:p>
        </p:txBody>
      </p:sp>
      <p:sp>
        <p:nvSpPr>
          <p:cNvPr id="4" name="Slide Number Placeholder 3"/>
          <p:cNvSpPr>
            <a:spLocks noGrp="1"/>
          </p:cNvSpPr>
          <p:nvPr>
            <p:ph type="sldNum" sz="quarter" idx="5"/>
          </p:nvPr>
        </p:nvSpPr>
        <p:spPr/>
        <p:txBody>
          <a:bodyPr/>
          <a:lstStyle/>
          <a:p>
            <a:fld id="{C64ED0D2-16ED-5547-8DC8-59573C5E7DB0}" type="slidenum">
              <a:rPr lang="en-US" smtClean="0"/>
              <a:t>9</a:t>
            </a:fld>
            <a:endParaRPr lang="en-US"/>
          </a:p>
        </p:txBody>
      </p:sp>
    </p:spTree>
    <p:extLst>
      <p:ext uri="{BB962C8B-B14F-4D97-AF65-F5344CB8AC3E}">
        <p14:creationId xmlns:p14="http://schemas.microsoft.com/office/powerpoint/2010/main" val="487319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452E6E-29A6-2C85-9C79-764136C31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3698" y="0"/>
            <a:ext cx="12188302" cy="6860082"/>
          </a:xfrm>
          <a:prstGeom prst="rect">
            <a:avLst/>
          </a:prstGeom>
        </p:spPr>
      </p:pic>
      <p:sp>
        <p:nvSpPr>
          <p:cNvPr id="2" name="Title 1">
            <a:extLst>
              <a:ext uri="{FF2B5EF4-FFF2-40B4-BE49-F238E27FC236}">
                <a16:creationId xmlns:a16="http://schemas.microsoft.com/office/drawing/2014/main" id="{36BC76EE-BBDD-9DAC-BD3C-14DC174D2E84}"/>
              </a:ext>
            </a:extLst>
          </p:cNvPr>
          <p:cNvSpPr>
            <a:spLocks noGrp="1"/>
          </p:cNvSpPr>
          <p:nvPr>
            <p:ph type="ctrTitle" hasCustomPrompt="1"/>
          </p:nvPr>
        </p:nvSpPr>
        <p:spPr>
          <a:xfrm>
            <a:off x="6096001" y="1199408"/>
            <a:ext cx="5519350" cy="2315688"/>
          </a:xfrm>
          <a:prstGeom prst="rect">
            <a:avLst/>
          </a:prstGeom>
        </p:spPr>
        <p:txBody>
          <a:bodyPr anchor="b" anchorCtr="0">
            <a:noAutofit/>
          </a:bodyPr>
          <a:lstStyle>
            <a:lvl1pPr algn="l">
              <a:defRPr sz="4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a:t>
            </a:r>
            <a:br>
              <a:rPr lang="en-US" dirty="0"/>
            </a:br>
            <a:r>
              <a:rPr lang="en-US" dirty="0"/>
              <a:t>Master title of </a:t>
            </a:r>
            <a:br>
              <a:rPr lang="en-US" dirty="0"/>
            </a:br>
            <a:r>
              <a:rPr lang="en-US" dirty="0"/>
              <a:t>the Presentation</a:t>
            </a:r>
          </a:p>
        </p:txBody>
      </p:sp>
      <p:sp>
        <p:nvSpPr>
          <p:cNvPr id="3" name="Subtitle 2">
            <a:extLst>
              <a:ext uri="{FF2B5EF4-FFF2-40B4-BE49-F238E27FC236}">
                <a16:creationId xmlns:a16="http://schemas.microsoft.com/office/drawing/2014/main" id="{E1755132-02B7-F237-8FA1-F867CF88FB25}"/>
              </a:ext>
            </a:extLst>
          </p:cNvPr>
          <p:cNvSpPr>
            <a:spLocks noGrp="1"/>
          </p:cNvSpPr>
          <p:nvPr>
            <p:ph type="subTitle" idx="1" hasCustomPrompt="1"/>
          </p:nvPr>
        </p:nvSpPr>
        <p:spPr>
          <a:xfrm>
            <a:off x="6096000" y="3692901"/>
            <a:ext cx="5519351" cy="784095"/>
          </a:xfrm>
        </p:spPr>
        <p:txBody>
          <a:bodyPr anchor="ctr">
            <a:normAutofit/>
          </a:bodyPr>
          <a:lstStyle>
            <a:lvl1pPr marL="0" indent="0" algn="l">
              <a:lnSpc>
                <a:spcPts val="1780"/>
              </a:lnSpc>
              <a:spcBef>
                <a:spcPts val="1000"/>
              </a:spcBef>
              <a:buNone/>
              <a:defRPr sz="2400" b="1">
                <a:solidFill>
                  <a:srgbClr val="4E97E0"/>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pic>
        <p:nvPicPr>
          <p:cNvPr id="12" name="Picture 11" descr="A black background with white text&#10;&#10;Description automatically generated">
            <a:extLst>
              <a:ext uri="{FF2B5EF4-FFF2-40B4-BE49-F238E27FC236}">
                <a16:creationId xmlns:a16="http://schemas.microsoft.com/office/drawing/2014/main" id="{5E5E73B6-2798-2A91-EEE6-2BB4284BE96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770" y="5095306"/>
            <a:ext cx="4293230" cy="1784270"/>
          </a:xfrm>
          <a:prstGeom prst="rect">
            <a:avLst/>
          </a:prstGeom>
        </p:spPr>
      </p:pic>
      <p:sp>
        <p:nvSpPr>
          <p:cNvPr id="7" name="Text Placeholder 6">
            <a:extLst>
              <a:ext uri="{FF2B5EF4-FFF2-40B4-BE49-F238E27FC236}">
                <a16:creationId xmlns:a16="http://schemas.microsoft.com/office/drawing/2014/main" id="{9E77B635-698D-CEB4-EA5A-566854E400B9}"/>
              </a:ext>
            </a:extLst>
          </p:cNvPr>
          <p:cNvSpPr>
            <a:spLocks noGrp="1"/>
          </p:cNvSpPr>
          <p:nvPr>
            <p:ph type="body" sz="quarter" idx="10" hasCustomPrompt="1"/>
          </p:nvPr>
        </p:nvSpPr>
        <p:spPr>
          <a:xfrm>
            <a:off x="6096000" y="4476751"/>
            <a:ext cx="5519738" cy="451510"/>
          </a:xfrm>
        </p:spPr>
        <p:txBody>
          <a:bodyPr anchor="ctr">
            <a:normAutofit/>
          </a:bodyPr>
          <a:lstStyle>
            <a:lvl1pPr marL="0" indent="0">
              <a:buNone/>
              <a:defRPr sz="1800">
                <a:solidFill>
                  <a:schemeClr val="bg1"/>
                </a:solidFill>
              </a:defRPr>
            </a:lvl1pPr>
          </a:lstStyle>
          <a:p>
            <a:pPr lvl="0"/>
            <a:r>
              <a:rPr lang="en-US" dirty="0"/>
              <a:t>DEPARTMENT NAME OR DATE IN ALL CAPS</a:t>
            </a:r>
          </a:p>
        </p:txBody>
      </p:sp>
    </p:spTree>
    <p:extLst>
      <p:ext uri="{BB962C8B-B14F-4D97-AF65-F5344CB8AC3E}">
        <p14:creationId xmlns:p14="http://schemas.microsoft.com/office/powerpoint/2010/main" val="1149155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w/ Two Images">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303317" y="1697405"/>
            <a:ext cx="5695741" cy="43966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31CF7D6A-DB8E-20B9-91A2-80161C1264D3}"/>
              </a:ext>
            </a:extLst>
          </p:cNvPr>
          <p:cNvCxnSpPr/>
          <p:nvPr userDrawn="1"/>
        </p:nvCxnSpPr>
        <p:spPr>
          <a:xfrm>
            <a:off x="303317" y="1560014"/>
            <a:ext cx="11085533"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4" name="Picture Placeholder 3">
            <a:extLst>
              <a:ext uri="{FF2B5EF4-FFF2-40B4-BE49-F238E27FC236}">
                <a16:creationId xmlns:a16="http://schemas.microsoft.com/office/drawing/2014/main" id="{FD39FD01-6F3D-63A2-0253-0AF855236B9E}"/>
              </a:ext>
            </a:extLst>
          </p:cNvPr>
          <p:cNvSpPr>
            <a:spLocks noGrp="1"/>
          </p:cNvSpPr>
          <p:nvPr>
            <p:ph type="pic" sz="quarter" idx="14"/>
          </p:nvPr>
        </p:nvSpPr>
        <p:spPr>
          <a:xfrm>
            <a:off x="6188765" y="0"/>
            <a:ext cx="6003235" cy="3428996"/>
          </a:xfrm>
        </p:spPr>
        <p:txBody>
          <a:bodyPr/>
          <a:lstStyle/>
          <a:p>
            <a:r>
              <a:rPr lang="en-US"/>
              <a:t>Click icon to add picture</a:t>
            </a:r>
          </a:p>
        </p:txBody>
      </p:sp>
      <p:sp>
        <p:nvSpPr>
          <p:cNvPr id="3" name="Picture Placeholder 3">
            <a:extLst>
              <a:ext uri="{FF2B5EF4-FFF2-40B4-BE49-F238E27FC236}">
                <a16:creationId xmlns:a16="http://schemas.microsoft.com/office/drawing/2014/main" id="{C0458907-6624-6FF1-C3C1-7020AD3DD395}"/>
              </a:ext>
            </a:extLst>
          </p:cNvPr>
          <p:cNvSpPr>
            <a:spLocks noGrp="1"/>
          </p:cNvSpPr>
          <p:nvPr>
            <p:ph type="pic" sz="quarter" idx="15"/>
          </p:nvPr>
        </p:nvSpPr>
        <p:spPr>
          <a:xfrm>
            <a:off x="6188764" y="3565069"/>
            <a:ext cx="6003235" cy="3428996"/>
          </a:xfrm>
        </p:spPr>
        <p:txBody>
          <a:bodyPr/>
          <a:lstStyle/>
          <a:p>
            <a:r>
              <a:rPr lang="en-US"/>
              <a:t>Click icon to add picture</a:t>
            </a:r>
          </a:p>
        </p:txBody>
      </p:sp>
      <p:sp>
        <p:nvSpPr>
          <p:cNvPr id="6" name="Date Placeholder 5">
            <a:extLst>
              <a:ext uri="{FF2B5EF4-FFF2-40B4-BE49-F238E27FC236}">
                <a16:creationId xmlns:a16="http://schemas.microsoft.com/office/drawing/2014/main" id="{EFF9659A-62AD-B53B-68DE-EC43C8D3669B}"/>
              </a:ext>
            </a:extLst>
          </p:cNvPr>
          <p:cNvSpPr>
            <a:spLocks noGrp="1"/>
          </p:cNvSpPr>
          <p:nvPr>
            <p:ph type="dt" sz="half" idx="16"/>
          </p:nvPr>
        </p:nvSpPr>
        <p:spPr/>
        <p:txBody>
          <a:bodyPr/>
          <a:lstStyle/>
          <a:p>
            <a:fld id="{2FD8AFF2-9042-B841-A3E7-F7EA0CBF7244}" type="datetime3">
              <a:rPr lang="en-US" smtClean="0"/>
              <a:pPr/>
              <a:t>25 April 2025</a:t>
            </a:fld>
            <a:endParaRPr lang="en-US" dirty="0"/>
          </a:p>
        </p:txBody>
      </p:sp>
      <p:sp>
        <p:nvSpPr>
          <p:cNvPr id="9" name="Footer Placeholder 8">
            <a:extLst>
              <a:ext uri="{FF2B5EF4-FFF2-40B4-BE49-F238E27FC236}">
                <a16:creationId xmlns:a16="http://schemas.microsoft.com/office/drawing/2014/main" id="{1B8A6C25-D1B4-4502-5C7E-01782DDF79E1}"/>
              </a:ext>
            </a:extLst>
          </p:cNvPr>
          <p:cNvSpPr>
            <a:spLocks noGrp="1"/>
          </p:cNvSpPr>
          <p:nvPr>
            <p:ph type="ftr" sz="quarter" idx="17"/>
          </p:nvPr>
        </p:nvSpPr>
        <p:spPr>
          <a:xfrm>
            <a:off x="2636728" y="6245438"/>
            <a:ext cx="3362330" cy="365125"/>
          </a:xfrm>
        </p:spPr>
        <p:txBody>
          <a:bodyPr/>
          <a:lstStyle>
            <a:lvl1pPr algn="r">
              <a:defRPr/>
            </a:lvl1pPr>
          </a:lstStyle>
          <a:p>
            <a:r>
              <a:rPr lang="en-US"/>
              <a:t>Unit Name</a:t>
            </a:r>
            <a:endParaRPr lang="en-US" dirty="0"/>
          </a:p>
        </p:txBody>
      </p:sp>
      <p:sp>
        <p:nvSpPr>
          <p:cNvPr id="10" name="Slide Number Placeholder 9">
            <a:extLst>
              <a:ext uri="{FF2B5EF4-FFF2-40B4-BE49-F238E27FC236}">
                <a16:creationId xmlns:a16="http://schemas.microsoft.com/office/drawing/2014/main" id="{D404A05D-00F5-1EA0-7624-6F0DBB16BA58}"/>
              </a:ext>
            </a:extLst>
          </p:cNvPr>
          <p:cNvSpPr>
            <a:spLocks noGrp="1"/>
          </p:cNvSpPr>
          <p:nvPr>
            <p:ph type="sldNum" sz="quarter" idx="18"/>
          </p:nvPr>
        </p:nvSpPr>
        <p:spPr/>
        <p:txBody>
          <a:bodyPr/>
          <a:lstStyle/>
          <a:p>
            <a:fld id="{1876332E-97D2-CC49-9E46-E6E0DDE407EB}" type="slidenum">
              <a:rPr lang="en-US" smtClean="0"/>
              <a:pPr/>
              <a:t>‹#›</a:t>
            </a:fld>
            <a:endParaRPr lang="en-US" dirty="0"/>
          </a:p>
        </p:txBody>
      </p:sp>
      <p:sp>
        <p:nvSpPr>
          <p:cNvPr id="13" name="Title 12">
            <a:extLst>
              <a:ext uri="{FF2B5EF4-FFF2-40B4-BE49-F238E27FC236}">
                <a16:creationId xmlns:a16="http://schemas.microsoft.com/office/drawing/2014/main" id="{78A073C8-16CC-050F-A2F0-C89EBD239C94}"/>
              </a:ext>
            </a:extLst>
          </p:cNvPr>
          <p:cNvSpPr>
            <a:spLocks noGrp="1"/>
          </p:cNvSpPr>
          <p:nvPr>
            <p:ph type="title"/>
          </p:nvPr>
        </p:nvSpPr>
        <p:spPr>
          <a:xfrm>
            <a:off x="303317" y="244386"/>
            <a:ext cx="5695740" cy="1181382"/>
          </a:xfrm>
        </p:spPr>
        <p:txBody>
          <a:bodyPr/>
          <a:lstStyle/>
          <a:p>
            <a:r>
              <a:rPr lang="en-US"/>
              <a:t>Click to edit Master title style</a:t>
            </a:r>
          </a:p>
        </p:txBody>
      </p:sp>
    </p:spTree>
    <p:extLst>
      <p:ext uri="{BB962C8B-B14F-4D97-AF65-F5344CB8AC3E}">
        <p14:creationId xmlns:p14="http://schemas.microsoft.com/office/powerpoint/2010/main" val="293386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301228" y="1696201"/>
            <a:ext cx="5715011" cy="4414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a:extLst>
              <a:ext uri="{FF2B5EF4-FFF2-40B4-BE49-F238E27FC236}">
                <a16:creationId xmlns:a16="http://schemas.microsoft.com/office/drawing/2014/main" id="{8C1AE1B3-157E-FD62-09F5-6FD7CC2D8ED0}"/>
              </a:ext>
            </a:extLst>
          </p:cNvPr>
          <p:cNvSpPr>
            <a:spLocks noGrp="1"/>
          </p:cNvSpPr>
          <p:nvPr>
            <p:ph sz="quarter" idx="14"/>
          </p:nvPr>
        </p:nvSpPr>
        <p:spPr>
          <a:xfrm>
            <a:off x="6173672" y="1696201"/>
            <a:ext cx="5715011" cy="44149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a:extLst>
              <a:ext uri="{FF2B5EF4-FFF2-40B4-BE49-F238E27FC236}">
                <a16:creationId xmlns:a16="http://schemas.microsoft.com/office/drawing/2014/main" id="{AE11D16F-82CA-EB21-B9FB-3E22A448D417}"/>
              </a:ext>
            </a:extLst>
          </p:cNvPr>
          <p:cNvCxnSpPr>
            <a:cxnSpLocks/>
          </p:cNvCxnSpPr>
          <p:nvPr userDrawn="1"/>
        </p:nvCxnSpPr>
        <p:spPr>
          <a:xfrm>
            <a:off x="303317" y="1560014"/>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 name="Date Placeholder 2">
            <a:extLst>
              <a:ext uri="{FF2B5EF4-FFF2-40B4-BE49-F238E27FC236}">
                <a16:creationId xmlns:a16="http://schemas.microsoft.com/office/drawing/2014/main" id="{8199E1D7-8E5B-99D5-3238-FEBD609DD166}"/>
              </a:ext>
            </a:extLst>
          </p:cNvPr>
          <p:cNvSpPr>
            <a:spLocks noGrp="1"/>
          </p:cNvSpPr>
          <p:nvPr>
            <p:ph type="dt" sz="half" idx="17"/>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096D158C-B5C7-B8B5-EADB-024C9B9A8CB3}"/>
              </a:ext>
            </a:extLst>
          </p:cNvPr>
          <p:cNvSpPr>
            <a:spLocks noGrp="1"/>
          </p:cNvSpPr>
          <p:nvPr>
            <p:ph type="ftr" sz="quarter" idx="18"/>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6C36082A-4B83-1DF1-A516-4DDADFA783B7}"/>
              </a:ext>
            </a:extLst>
          </p:cNvPr>
          <p:cNvSpPr>
            <a:spLocks noGrp="1"/>
          </p:cNvSpPr>
          <p:nvPr>
            <p:ph type="sldNum" sz="quarter" idx="19"/>
          </p:nvPr>
        </p:nvSpPr>
        <p:spPr/>
        <p:txBody>
          <a:bodyPr/>
          <a:lstStyle/>
          <a:p>
            <a:fld id="{1876332E-97D2-CC49-9E46-E6E0DDE407EB}" type="slidenum">
              <a:rPr lang="en-US" smtClean="0"/>
              <a:pPr/>
              <a:t>‹#›</a:t>
            </a:fld>
            <a:endParaRPr lang="en-US" dirty="0"/>
          </a:p>
        </p:txBody>
      </p:sp>
      <p:sp>
        <p:nvSpPr>
          <p:cNvPr id="6" name="Title 5">
            <a:extLst>
              <a:ext uri="{FF2B5EF4-FFF2-40B4-BE49-F238E27FC236}">
                <a16:creationId xmlns:a16="http://schemas.microsoft.com/office/drawing/2014/main" id="{795040DB-DFBB-4C67-C564-323158C7B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8444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303317" y="1679363"/>
            <a:ext cx="3602718" cy="44318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FD005257-7F98-7F3C-80F0-246539CA0D12}"/>
              </a:ext>
            </a:extLst>
          </p:cNvPr>
          <p:cNvSpPr>
            <a:spLocks noGrp="1"/>
          </p:cNvSpPr>
          <p:nvPr>
            <p:ph sz="quarter" idx="17"/>
          </p:nvPr>
        </p:nvSpPr>
        <p:spPr>
          <a:xfrm>
            <a:off x="4292249" y="1679363"/>
            <a:ext cx="3602718" cy="4431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F0759B36-1EA9-7840-36B2-8753D29167B1}"/>
              </a:ext>
            </a:extLst>
          </p:cNvPr>
          <p:cNvSpPr>
            <a:spLocks noGrp="1"/>
          </p:cNvSpPr>
          <p:nvPr>
            <p:ph sz="quarter" idx="18"/>
          </p:nvPr>
        </p:nvSpPr>
        <p:spPr>
          <a:xfrm>
            <a:off x="8281181" y="1679363"/>
            <a:ext cx="3602718" cy="4431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6BCE1FF-B067-AB95-E92C-C1D897094811}"/>
              </a:ext>
            </a:extLst>
          </p:cNvPr>
          <p:cNvSpPr>
            <a:spLocks noGrp="1"/>
          </p:cNvSpPr>
          <p:nvPr>
            <p:ph type="dt" sz="half" idx="19"/>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A84B5840-60B6-D225-B492-5FC8467381D4}"/>
              </a:ext>
            </a:extLst>
          </p:cNvPr>
          <p:cNvSpPr>
            <a:spLocks noGrp="1"/>
          </p:cNvSpPr>
          <p:nvPr>
            <p:ph type="ftr" sz="quarter" idx="20"/>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03BC7135-A999-7620-CD45-D05A7D428F3A}"/>
              </a:ext>
            </a:extLst>
          </p:cNvPr>
          <p:cNvSpPr>
            <a:spLocks noGrp="1"/>
          </p:cNvSpPr>
          <p:nvPr>
            <p:ph type="sldNum" sz="quarter" idx="21"/>
          </p:nvPr>
        </p:nvSpPr>
        <p:spPr/>
        <p:txBody>
          <a:bodyPr/>
          <a:lstStyle/>
          <a:p>
            <a:fld id="{1876332E-97D2-CC49-9E46-E6E0DDE407EB}" type="slidenum">
              <a:rPr lang="en-US" smtClean="0"/>
              <a:pPr/>
              <a:t>‹#›</a:t>
            </a:fld>
            <a:endParaRPr lang="en-US" dirty="0"/>
          </a:p>
        </p:txBody>
      </p:sp>
      <p:sp>
        <p:nvSpPr>
          <p:cNvPr id="6" name="Title 5">
            <a:extLst>
              <a:ext uri="{FF2B5EF4-FFF2-40B4-BE49-F238E27FC236}">
                <a16:creationId xmlns:a16="http://schemas.microsoft.com/office/drawing/2014/main" id="{6E35ADA2-7DB2-3509-2B81-88C6C1265B38}"/>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4194797E-B71D-2DF2-9E72-BF6DE242FF32}"/>
              </a:ext>
            </a:extLst>
          </p:cNvPr>
          <p:cNvCxnSpPr>
            <a:cxnSpLocks/>
          </p:cNvCxnSpPr>
          <p:nvPr userDrawn="1"/>
        </p:nvCxnSpPr>
        <p:spPr>
          <a:xfrm>
            <a:off x="303317" y="1560014"/>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3902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w/ Image 1">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3C5BF3D7-0C7F-66B2-EE1F-3A9B05B8B63A}"/>
              </a:ext>
            </a:extLst>
          </p:cNvPr>
          <p:cNvSpPr>
            <a:spLocks noGrp="1"/>
          </p:cNvSpPr>
          <p:nvPr>
            <p:ph type="body" sz="quarter" idx="15" hasCustomPrompt="1"/>
          </p:nvPr>
        </p:nvSpPr>
        <p:spPr>
          <a:xfrm>
            <a:off x="303257" y="4085042"/>
            <a:ext cx="3593619" cy="2026147"/>
          </a:xfrm>
        </p:spPr>
        <p:txBody>
          <a:bodyPr anchor="t">
            <a:normAutofit/>
          </a:bodyPr>
          <a:lstStyle>
            <a:lvl1pPr marL="0" indent="0">
              <a:buNone/>
              <a:defRPr sz="1800" b="0"/>
            </a:lvl1pPr>
          </a:lstStyle>
          <a:p>
            <a:pPr lvl="0"/>
            <a:r>
              <a:rPr lang="en-US" dirty="0"/>
              <a:t>Image description</a:t>
            </a:r>
          </a:p>
        </p:txBody>
      </p:sp>
      <p:sp>
        <p:nvSpPr>
          <p:cNvPr id="20" name="Text Placeholder 18">
            <a:extLst>
              <a:ext uri="{FF2B5EF4-FFF2-40B4-BE49-F238E27FC236}">
                <a16:creationId xmlns:a16="http://schemas.microsoft.com/office/drawing/2014/main" id="{05118AA7-3D1E-ED41-C884-FC043818947B}"/>
              </a:ext>
            </a:extLst>
          </p:cNvPr>
          <p:cNvSpPr>
            <a:spLocks noGrp="1"/>
          </p:cNvSpPr>
          <p:nvPr>
            <p:ph type="body" sz="quarter" idx="16" hasCustomPrompt="1"/>
          </p:nvPr>
        </p:nvSpPr>
        <p:spPr>
          <a:xfrm>
            <a:off x="4308562" y="4085042"/>
            <a:ext cx="3570653" cy="2026146"/>
          </a:xfrm>
        </p:spPr>
        <p:txBody>
          <a:bodyPr anchor="t">
            <a:normAutofit/>
          </a:bodyPr>
          <a:lstStyle>
            <a:lvl1pPr marL="0" indent="0">
              <a:buNone/>
              <a:defRPr sz="1800" b="0"/>
            </a:lvl1pPr>
          </a:lstStyle>
          <a:p>
            <a:pPr lvl="0"/>
            <a:r>
              <a:rPr lang="en-US" dirty="0"/>
              <a:t>Image description</a:t>
            </a:r>
          </a:p>
        </p:txBody>
      </p:sp>
      <p:sp>
        <p:nvSpPr>
          <p:cNvPr id="14" name="Text Placeholder 18">
            <a:extLst>
              <a:ext uri="{FF2B5EF4-FFF2-40B4-BE49-F238E27FC236}">
                <a16:creationId xmlns:a16="http://schemas.microsoft.com/office/drawing/2014/main" id="{4757F6C8-BF41-B8A4-3479-9941BC7DC041}"/>
              </a:ext>
            </a:extLst>
          </p:cNvPr>
          <p:cNvSpPr>
            <a:spLocks noGrp="1"/>
          </p:cNvSpPr>
          <p:nvPr>
            <p:ph type="body" sz="quarter" idx="19" hasCustomPrompt="1"/>
          </p:nvPr>
        </p:nvSpPr>
        <p:spPr>
          <a:xfrm>
            <a:off x="8317987" y="4085042"/>
            <a:ext cx="3570637" cy="2026143"/>
          </a:xfrm>
        </p:spPr>
        <p:txBody>
          <a:bodyPr anchor="t">
            <a:normAutofit/>
          </a:bodyPr>
          <a:lstStyle>
            <a:lvl1pPr marL="0" indent="0">
              <a:buNone/>
              <a:defRPr sz="1800" b="0"/>
            </a:lvl1pPr>
          </a:lstStyle>
          <a:p>
            <a:pPr lvl="0"/>
            <a:r>
              <a:rPr lang="en-US" dirty="0"/>
              <a:t>Image description</a:t>
            </a:r>
          </a:p>
        </p:txBody>
      </p:sp>
      <p:sp>
        <p:nvSpPr>
          <p:cNvPr id="3" name="Picture Placeholder 3">
            <a:extLst>
              <a:ext uri="{FF2B5EF4-FFF2-40B4-BE49-F238E27FC236}">
                <a16:creationId xmlns:a16="http://schemas.microsoft.com/office/drawing/2014/main" id="{51C61B61-2E78-5336-3272-F364959B7A4E}"/>
              </a:ext>
            </a:extLst>
          </p:cNvPr>
          <p:cNvSpPr>
            <a:spLocks noGrp="1"/>
          </p:cNvSpPr>
          <p:nvPr>
            <p:ph type="pic" sz="quarter" idx="20"/>
          </p:nvPr>
        </p:nvSpPr>
        <p:spPr>
          <a:xfrm>
            <a:off x="326186" y="1694261"/>
            <a:ext cx="3570695" cy="2261308"/>
          </a:xfrm>
        </p:spPr>
        <p:txBody>
          <a:bodyPr/>
          <a:lstStyle/>
          <a:p>
            <a:r>
              <a:rPr lang="en-US"/>
              <a:t>Click icon to add picture</a:t>
            </a:r>
          </a:p>
        </p:txBody>
      </p:sp>
      <p:cxnSp>
        <p:nvCxnSpPr>
          <p:cNvPr id="6" name="Straight Connector 5">
            <a:extLst>
              <a:ext uri="{FF2B5EF4-FFF2-40B4-BE49-F238E27FC236}">
                <a16:creationId xmlns:a16="http://schemas.microsoft.com/office/drawing/2014/main" id="{90D960AA-0D86-885A-F579-2E30A003F0A5}"/>
              </a:ext>
            </a:extLst>
          </p:cNvPr>
          <p:cNvCxnSpPr>
            <a:cxnSpLocks/>
          </p:cNvCxnSpPr>
          <p:nvPr userDrawn="1"/>
        </p:nvCxnSpPr>
        <p:spPr>
          <a:xfrm>
            <a:off x="4097475" y="1694260"/>
            <a:ext cx="0" cy="4416925"/>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1017644-9EE0-61FB-2B50-EFB7EB664550}"/>
              </a:ext>
            </a:extLst>
          </p:cNvPr>
          <p:cNvCxnSpPr>
            <a:cxnSpLocks/>
          </p:cNvCxnSpPr>
          <p:nvPr userDrawn="1"/>
        </p:nvCxnSpPr>
        <p:spPr>
          <a:xfrm>
            <a:off x="8098799" y="1694260"/>
            <a:ext cx="0" cy="4416925"/>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
        <p:nvSpPr>
          <p:cNvPr id="9" name="Date Placeholder 8">
            <a:extLst>
              <a:ext uri="{FF2B5EF4-FFF2-40B4-BE49-F238E27FC236}">
                <a16:creationId xmlns:a16="http://schemas.microsoft.com/office/drawing/2014/main" id="{084FD238-A922-5046-6668-B4125D601840}"/>
              </a:ext>
            </a:extLst>
          </p:cNvPr>
          <p:cNvSpPr>
            <a:spLocks noGrp="1"/>
          </p:cNvSpPr>
          <p:nvPr>
            <p:ph type="dt" sz="half" idx="23"/>
          </p:nvPr>
        </p:nvSpPr>
        <p:spPr/>
        <p:txBody>
          <a:bodyPr/>
          <a:lstStyle/>
          <a:p>
            <a:fld id="{2FD8AFF2-9042-B841-A3E7-F7EA0CBF7244}" type="datetime3">
              <a:rPr lang="en-US" smtClean="0"/>
              <a:pPr/>
              <a:t>25 April 2025</a:t>
            </a:fld>
            <a:endParaRPr lang="en-US" dirty="0"/>
          </a:p>
        </p:txBody>
      </p:sp>
      <p:sp>
        <p:nvSpPr>
          <p:cNvPr id="10" name="Footer Placeholder 9">
            <a:extLst>
              <a:ext uri="{FF2B5EF4-FFF2-40B4-BE49-F238E27FC236}">
                <a16:creationId xmlns:a16="http://schemas.microsoft.com/office/drawing/2014/main" id="{0579C2CE-6796-AC8A-9661-15D6D3178C29}"/>
              </a:ext>
            </a:extLst>
          </p:cNvPr>
          <p:cNvSpPr>
            <a:spLocks noGrp="1"/>
          </p:cNvSpPr>
          <p:nvPr>
            <p:ph type="ftr" sz="quarter" idx="24"/>
          </p:nvPr>
        </p:nvSpPr>
        <p:spPr/>
        <p:txBody>
          <a:bodyPr/>
          <a:lstStyle/>
          <a:p>
            <a:r>
              <a:rPr lang="en-US"/>
              <a:t>Unit Name</a:t>
            </a:r>
            <a:endParaRPr lang="en-US" dirty="0"/>
          </a:p>
        </p:txBody>
      </p:sp>
      <p:sp>
        <p:nvSpPr>
          <p:cNvPr id="12" name="Slide Number Placeholder 11">
            <a:extLst>
              <a:ext uri="{FF2B5EF4-FFF2-40B4-BE49-F238E27FC236}">
                <a16:creationId xmlns:a16="http://schemas.microsoft.com/office/drawing/2014/main" id="{5E8C4133-66D9-03B9-783E-5072D68DF4A6}"/>
              </a:ext>
            </a:extLst>
          </p:cNvPr>
          <p:cNvSpPr>
            <a:spLocks noGrp="1"/>
          </p:cNvSpPr>
          <p:nvPr>
            <p:ph type="sldNum" sz="quarter" idx="25"/>
          </p:nvPr>
        </p:nvSpPr>
        <p:spPr/>
        <p:txBody>
          <a:bodyPr/>
          <a:lstStyle/>
          <a:p>
            <a:fld id="{1876332E-97D2-CC49-9E46-E6E0DDE407EB}" type="slidenum">
              <a:rPr lang="en-US" smtClean="0"/>
              <a:pPr/>
              <a:t>‹#›</a:t>
            </a:fld>
            <a:endParaRPr lang="en-US" dirty="0"/>
          </a:p>
        </p:txBody>
      </p:sp>
      <p:sp>
        <p:nvSpPr>
          <p:cNvPr id="15" name="Title 14">
            <a:extLst>
              <a:ext uri="{FF2B5EF4-FFF2-40B4-BE49-F238E27FC236}">
                <a16:creationId xmlns:a16="http://schemas.microsoft.com/office/drawing/2014/main" id="{22455EC1-8927-68C8-3937-C6E0DEE8D510}"/>
              </a:ext>
            </a:extLst>
          </p:cNvPr>
          <p:cNvSpPr>
            <a:spLocks noGrp="1"/>
          </p:cNvSpPr>
          <p:nvPr>
            <p:ph type="title"/>
          </p:nvPr>
        </p:nvSpPr>
        <p:spPr/>
        <p:txBody>
          <a:bodyPr/>
          <a:lstStyle/>
          <a:p>
            <a:r>
              <a:rPr lang="en-US"/>
              <a:t>Click to edit Master title style</a:t>
            </a:r>
          </a:p>
        </p:txBody>
      </p:sp>
      <p:cxnSp>
        <p:nvCxnSpPr>
          <p:cNvPr id="16" name="Straight Connector 15">
            <a:extLst>
              <a:ext uri="{FF2B5EF4-FFF2-40B4-BE49-F238E27FC236}">
                <a16:creationId xmlns:a16="http://schemas.microsoft.com/office/drawing/2014/main" id="{01F75749-B2DC-052F-B422-2B027109501D}"/>
              </a:ext>
            </a:extLst>
          </p:cNvPr>
          <p:cNvCxnSpPr>
            <a:cxnSpLocks/>
          </p:cNvCxnSpPr>
          <p:nvPr userDrawn="1"/>
        </p:nvCxnSpPr>
        <p:spPr>
          <a:xfrm>
            <a:off x="303317" y="1560014"/>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17" name="Picture Placeholder 3">
            <a:extLst>
              <a:ext uri="{FF2B5EF4-FFF2-40B4-BE49-F238E27FC236}">
                <a16:creationId xmlns:a16="http://schemas.microsoft.com/office/drawing/2014/main" id="{D0BEF9F1-EB8A-61E3-3782-8F36AF7CF80B}"/>
              </a:ext>
            </a:extLst>
          </p:cNvPr>
          <p:cNvSpPr>
            <a:spLocks noGrp="1"/>
          </p:cNvSpPr>
          <p:nvPr>
            <p:ph type="pic" sz="quarter" idx="26"/>
          </p:nvPr>
        </p:nvSpPr>
        <p:spPr>
          <a:xfrm>
            <a:off x="4308563" y="1694260"/>
            <a:ext cx="3570695" cy="2261308"/>
          </a:xfrm>
        </p:spPr>
        <p:txBody>
          <a:bodyPr/>
          <a:lstStyle/>
          <a:p>
            <a:r>
              <a:rPr lang="en-US"/>
              <a:t>Click icon to add picture</a:t>
            </a:r>
          </a:p>
        </p:txBody>
      </p:sp>
      <p:sp>
        <p:nvSpPr>
          <p:cNvPr id="18" name="Picture Placeholder 3">
            <a:extLst>
              <a:ext uri="{FF2B5EF4-FFF2-40B4-BE49-F238E27FC236}">
                <a16:creationId xmlns:a16="http://schemas.microsoft.com/office/drawing/2014/main" id="{2C8994EE-25CE-5453-BFFC-B40C91A22EEB}"/>
              </a:ext>
            </a:extLst>
          </p:cNvPr>
          <p:cNvSpPr>
            <a:spLocks noGrp="1"/>
          </p:cNvSpPr>
          <p:nvPr>
            <p:ph type="pic" sz="quarter" idx="27"/>
          </p:nvPr>
        </p:nvSpPr>
        <p:spPr>
          <a:xfrm>
            <a:off x="8317988" y="1694260"/>
            <a:ext cx="3570695" cy="2261308"/>
          </a:xfrm>
        </p:spPr>
        <p:txBody>
          <a:bodyPr/>
          <a:lstStyle/>
          <a:p>
            <a:r>
              <a:rPr lang="en-US"/>
              <a:t>Click icon to add picture</a:t>
            </a:r>
          </a:p>
        </p:txBody>
      </p:sp>
    </p:spTree>
    <p:extLst>
      <p:ext uri="{BB962C8B-B14F-4D97-AF65-F5344CB8AC3E}">
        <p14:creationId xmlns:p14="http://schemas.microsoft.com/office/powerpoint/2010/main" val="3836944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w/ Image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D7F6EB1-DC08-5641-E408-68859C9FD2E1}"/>
              </a:ext>
            </a:extLst>
          </p:cNvPr>
          <p:cNvSpPr>
            <a:spLocks noGrp="1"/>
          </p:cNvSpPr>
          <p:nvPr>
            <p:ph type="dt" sz="half" idx="23"/>
          </p:nvPr>
        </p:nvSpPr>
        <p:spPr/>
        <p:txBody>
          <a:bodyPr/>
          <a:lstStyle/>
          <a:p>
            <a:fld id="{2FD8AFF2-9042-B841-A3E7-F7EA0CBF7244}" type="datetime3">
              <a:rPr lang="en-US" smtClean="0"/>
              <a:pPr/>
              <a:t>25 April 2025</a:t>
            </a:fld>
            <a:endParaRPr lang="en-US" dirty="0"/>
          </a:p>
        </p:txBody>
      </p:sp>
      <p:sp>
        <p:nvSpPr>
          <p:cNvPr id="13" name="Footer Placeholder 12">
            <a:extLst>
              <a:ext uri="{FF2B5EF4-FFF2-40B4-BE49-F238E27FC236}">
                <a16:creationId xmlns:a16="http://schemas.microsoft.com/office/drawing/2014/main" id="{6E4607B8-17B0-33D9-8E05-7BF08BE7FE74}"/>
              </a:ext>
            </a:extLst>
          </p:cNvPr>
          <p:cNvSpPr>
            <a:spLocks noGrp="1"/>
          </p:cNvSpPr>
          <p:nvPr>
            <p:ph type="ftr" sz="quarter" idx="24"/>
          </p:nvPr>
        </p:nvSpPr>
        <p:spPr/>
        <p:txBody>
          <a:bodyPr/>
          <a:lstStyle/>
          <a:p>
            <a:r>
              <a:rPr lang="en-US"/>
              <a:t>Unit Name</a:t>
            </a:r>
            <a:endParaRPr lang="en-US" dirty="0"/>
          </a:p>
        </p:txBody>
      </p:sp>
      <p:sp>
        <p:nvSpPr>
          <p:cNvPr id="14" name="Slide Number Placeholder 13">
            <a:extLst>
              <a:ext uri="{FF2B5EF4-FFF2-40B4-BE49-F238E27FC236}">
                <a16:creationId xmlns:a16="http://schemas.microsoft.com/office/drawing/2014/main" id="{4289D7E9-D15A-025F-BB97-1932ED45081E}"/>
              </a:ext>
            </a:extLst>
          </p:cNvPr>
          <p:cNvSpPr>
            <a:spLocks noGrp="1"/>
          </p:cNvSpPr>
          <p:nvPr>
            <p:ph type="sldNum" sz="quarter" idx="25"/>
          </p:nvPr>
        </p:nvSpPr>
        <p:spPr/>
        <p:txBody>
          <a:bodyPr/>
          <a:lstStyle/>
          <a:p>
            <a:fld id="{1876332E-97D2-CC49-9E46-E6E0DDE407EB}" type="slidenum">
              <a:rPr lang="en-US" smtClean="0"/>
              <a:pPr/>
              <a:t>‹#›</a:t>
            </a:fld>
            <a:endParaRPr lang="en-US" dirty="0"/>
          </a:p>
        </p:txBody>
      </p:sp>
      <p:sp>
        <p:nvSpPr>
          <p:cNvPr id="16" name="Text Placeholder 18">
            <a:extLst>
              <a:ext uri="{FF2B5EF4-FFF2-40B4-BE49-F238E27FC236}">
                <a16:creationId xmlns:a16="http://schemas.microsoft.com/office/drawing/2014/main" id="{6A2F594B-5801-32E2-345A-62FA3DA20F4E}"/>
              </a:ext>
            </a:extLst>
          </p:cNvPr>
          <p:cNvSpPr>
            <a:spLocks noGrp="1"/>
          </p:cNvSpPr>
          <p:nvPr>
            <p:ph type="body" sz="quarter" idx="15" hasCustomPrompt="1"/>
          </p:nvPr>
        </p:nvSpPr>
        <p:spPr>
          <a:xfrm>
            <a:off x="303257" y="2639944"/>
            <a:ext cx="3593619" cy="3471245"/>
          </a:xfrm>
        </p:spPr>
        <p:txBody>
          <a:bodyPr anchor="t">
            <a:normAutofit/>
          </a:bodyPr>
          <a:lstStyle>
            <a:lvl1pPr marL="0" indent="0">
              <a:buNone/>
              <a:defRPr sz="1800" b="0"/>
            </a:lvl1pPr>
          </a:lstStyle>
          <a:p>
            <a:pPr lvl="0"/>
            <a:r>
              <a:rPr lang="en-US" dirty="0"/>
              <a:t>Image description</a:t>
            </a:r>
          </a:p>
        </p:txBody>
      </p:sp>
      <p:sp>
        <p:nvSpPr>
          <p:cNvPr id="17" name="Text Placeholder 18">
            <a:extLst>
              <a:ext uri="{FF2B5EF4-FFF2-40B4-BE49-F238E27FC236}">
                <a16:creationId xmlns:a16="http://schemas.microsoft.com/office/drawing/2014/main" id="{9624D4F8-F097-6B7A-4B12-CBDB78C5D99C}"/>
              </a:ext>
            </a:extLst>
          </p:cNvPr>
          <p:cNvSpPr>
            <a:spLocks noGrp="1"/>
          </p:cNvSpPr>
          <p:nvPr>
            <p:ph type="body" sz="quarter" idx="16" hasCustomPrompt="1"/>
          </p:nvPr>
        </p:nvSpPr>
        <p:spPr>
          <a:xfrm>
            <a:off x="4308562" y="2639944"/>
            <a:ext cx="3570653" cy="3471244"/>
          </a:xfrm>
        </p:spPr>
        <p:txBody>
          <a:bodyPr anchor="t">
            <a:normAutofit/>
          </a:bodyPr>
          <a:lstStyle>
            <a:lvl1pPr marL="0" indent="0">
              <a:buNone/>
              <a:defRPr sz="1800" b="0"/>
            </a:lvl1pPr>
          </a:lstStyle>
          <a:p>
            <a:pPr lvl="0"/>
            <a:r>
              <a:rPr lang="en-US" dirty="0"/>
              <a:t>Image description</a:t>
            </a:r>
          </a:p>
        </p:txBody>
      </p:sp>
      <p:sp>
        <p:nvSpPr>
          <p:cNvPr id="18" name="Text Placeholder 18">
            <a:extLst>
              <a:ext uri="{FF2B5EF4-FFF2-40B4-BE49-F238E27FC236}">
                <a16:creationId xmlns:a16="http://schemas.microsoft.com/office/drawing/2014/main" id="{8539CEA1-3609-A7C5-46F4-BA7C49AF60D8}"/>
              </a:ext>
            </a:extLst>
          </p:cNvPr>
          <p:cNvSpPr>
            <a:spLocks noGrp="1"/>
          </p:cNvSpPr>
          <p:nvPr>
            <p:ph type="body" sz="quarter" idx="19" hasCustomPrompt="1"/>
          </p:nvPr>
        </p:nvSpPr>
        <p:spPr>
          <a:xfrm>
            <a:off x="8317987" y="2639944"/>
            <a:ext cx="3570637" cy="3471241"/>
          </a:xfrm>
        </p:spPr>
        <p:txBody>
          <a:bodyPr anchor="t">
            <a:normAutofit/>
          </a:bodyPr>
          <a:lstStyle>
            <a:lvl1pPr marL="0" indent="0">
              <a:buNone/>
              <a:defRPr sz="1800" b="0"/>
            </a:lvl1pPr>
          </a:lstStyle>
          <a:p>
            <a:pPr lvl="0"/>
            <a:r>
              <a:rPr lang="en-US" dirty="0"/>
              <a:t>Image description</a:t>
            </a:r>
          </a:p>
        </p:txBody>
      </p:sp>
      <p:sp>
        <p:nvSpPr>
          <p:cNvPr id="19" name="Picture Placeholder 3">
            <a:extLst>
              <a:ext uri="{FF2B5EF4-FFF2-40B4-BE49-F238E27FC236}">
                <a16:creationId xmlns:a16="http://schemas.microsoft.com/office/drawing/2014/main" id="{DDD67E85-5A09-665E-7B9E-0BF47A0DE50D}"/>
              </a:ext>
            </a:extLst>
          </p:cNvPr>
          <p:cNvSpPr>
            <a:spLocks noGrp="1"/>
          </p:cNvSpPr>
          <p:nvPr>
            <p:ph type="pic" sz="quarter" idx="20"/>
          </p:nvPr>
        </p:nvSpPr>
        <p:spPr>
          <a:xfrm>
            <a:off x="326181" y="244387"/>
            <a:ext cx="3570695" cy="2261308"/>
          </a:xfrm>
        </p:spPr>
        <p:txBody>
          <a:bodyPr/>
          <a:lstStyle/>
          <a:p>
            <a:r>
              <a:rPr lang="en-US"/>
              <a:t>Click icon to add picture</a:t>
            </a:r>
          </a:p>
        </p:txBody>
      </p:sp>
      <p:cxnSp>
        <p:nvCxnSpPr>
          <p:cNvPr id="20" name="Straight Connector 19">
            <a:extLst>
              <a:ext uri="{FF2B5EF4-FFF2-40B4-BE49-F238E27FC236}">
                <a16:creationId xmlns:a16="http://schemas.microsoft.com/office/drawing/2014/main" id="{ACF56279-A322-96A7-D4D3-E9E5E665E6EF}"/>
              </a:ext>
            </a:extLst>
          </p:cNvPr>
          <p:cNvCxnSpPr>
            <a:cxnSpLocks/>
          </p:cNvCxnSpPr>
          <p:nvPr userDrawn="1"/>
        </p:nvCxnSpPr>
        <p:spPr>
          <a:xfrm>
            <a:off x="4097475" y="244387"/>
            <a:ext cx="0" cy="586679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924E06E-1575-0357-ED88-3A7DB02B0E86}"/>
              </a:ext>
            </a:extLst>
          </p:cNvPr>
          <p:cNvCxnSpPr>
            <a:cxnSpLocks/>
          </p:cNvCxnSpPr>
          <p:nvPr userDrawn="1"/>
        </p:nvCxnSpPr>
        <p:spPr>
          <a:xfrm>
            <a:off x="8098799" y="244387"/>
            <a:ext cx="0" cy="586679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
        <p:nvSpPr>
          <p:cNvPr id="22" name="Picture Placeholder 3">
            <a:extLst>
              <a:ext uri="{FF2B5EF4-FFF2-40B4-BE49-F238E27FC236}">
                <a16:creationId xmlns:a16="http://schemas.microsoft.com/office/drawing/2014/main" id="{88A6BE15-497B-EBF2-0290-2DF92AE49DC7}"/>
              </a:ext>
            </a:extLst>
          </p:cNvPr>
          <p:cNvSpPr>
            <a:spLocks noGrp="1"/>
          </p:cNvSpPr>
          <p:nvPr>
            <p:ph type="pic" sz="quarter" idx="26"/>
          </p:nvPr>
        </p:nvSpPr>
        <p:spPr>
          <a:xfrm>
            <a:off x="4298075" y="244387"/>
            <a:ext cx="3570695" cy="2261308"/>
          </a:xfrm>
        </p:spPr>
        <p:txBody>
          <a:bodyPr/>
          <a:lstStyle/>
          <a:p>
            <a:r>
              <a:rPr lang="en-US"/>
              <a:t>Click icon to add picture</a:t>
            </a:r>
          </a:p>
        </p:txBody>
      </p:sp>
      <p:sp>
        <p:nvSpPr>
          <p:cNvPr id="23" name="Picture Placeholder 3">
            <a:extLst>
              <a:ext uri="{FF2B5EF4-FFF2-40B4-BE49-F238E27FC236}">
                <a16:creationId xmlns:a16="http://schemas.microsoft.com/office/drawing/2014/main" id="{180CCE26-641A-3F25-7326-44A8C5825263}"/>
              </a:ext>
            </a:extLst>
          </p:cNvPr>
          <p:cNvSpPr>
            <a:spLocks noGrp="1"/>
          </p:cNvSpPr>
          <p:nvPr>
            <p:ph type="pic" sz="quarter" idx="27"/>
          </p:nvPr>
        </p:nvSpPr>
        <p:spPr>
          <a:xfrm>
            <a:off x="8317987" y="244387"/>
            <a:ext cx="3570695" cy="2261308"/>
          </a:xfrm>
        </p:spPr>
        <p:txBody>
          <a:bodyPr/>
          <a:lstStyle/>
          <a:p>
            <a:r>
              <a:rPr lang="en-US"/>
              <a:t>Click icon to add picture</a:t>
            </a:r>
          </a:p>
        </p:txBody>
      </p:sp>
    </p:spTree>
    <p:extLst>
      <p:ext uri="{BB962C8B-B14F-4D97-AF65-F5344CB8AC3E}">
        <p14:creationId xmlns:p14="http://schemas.microsoft.com/office/powerpoint/2010/main" val="3390127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303317" y="1694260"/>
            <a:ext cx="2660444" cy="441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8">
            <a:extLst>
              <a:ext uri="{FF2B5EF4-FFF2-40B4-BE49-F238E27FC236}">
                <a16:creationId xmlns:a16="http://schemas.microsoft.com/office/drawing/2014/main" id="{8174707A-55F1-CD8B-3EAB-9C4C03F912ED}"/>
              </a:ext>
            </a:extLst>
          </p:cNvPr>
          <p:cNvSpPr>
            <a:spLocks noGrp="1"/>
          </p:cNvSpPr>
          <p:nvPr>
            <p:ph sz="quarter" idx="14"/>
          </p:nvPr>
        </p:nvSpPr>
        <p:spPr>
          <a:xfrm>
            <a:off x="3268158" y="1694260"/>
            <a:ext cx="2660444" cy="4416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8">
            <a:extLst>
              <a:ext uri="{FF2B5EF4-FFF2-40B4-BE49-F238E27FC236}">
                <a16:creationId xmlns:a16="http://schemas.microsoft.com/office/drawing/2014/main" id="{5A71FE2B-D18D-6F42-1053-0D74A8A4EDE5}"/>
              </a:ext>
            </a:extLst>
          </p:cNvPr>
          <p:cNvSpPr>
            <a:spLocks noGrp="1"/>
          </p:cNvSpPr>
          <p:nvPr>
            <p:ph sz="quarter" idx="15"/>
          </p:nvPr>
        </p:nvSpPr>
        <p:spPr>
          <a:xfrm>
            <a:off x="6233000" y="1694260"/>
            <a:ext cx="2660444" cy="4416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a:extLst>
              <a:ext uri="{FF2B5EF4-FFF2-40B4-BE49-F238E27FC236}">
                <a16:creationId xmlns:a16="http://schemas.microsoft.com/office/drawing/2014/main" id="{8D3C944F-6D0E-4F39-79C7-55A4C32EC564}"/>
              </a:ext>
            </a:extLst>
          </p:cNvPr>
          <p:cNvSpPr>
            <a:spLocks noGrp="1"/>
          </p:cNvSpPr>
          <p:nvPr>
            <p:ph sz="quarter" idx="16"/>
          </p:nvPr>
        </p:nvSpPr>
        <p:spPr>
          <a:xfrm>
            <a:off x="9228239" y="1694260"/>
            <a:ext cx="2660444" cy="4416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B68A6AB-C88D-2334-B2CF-E9A5FC8D9847}"/>
              </a:ext>
            </a:extLst>
          </p:cNvPr>
          <p:cNvSpPr>
            <a:spLocks noGrp="1"/>
          </p:cNvSpPr>
          <p:nvPr>
            <p:ph type="dt" sz="half" idx="17"/>
          </p:nvPr>
        </p:nvSpPr>
        <p:spPr/>
        <p:txBody>
          <a:bodyPr/>
          <a:lstStyle/>
          <a:p>
            <a:fld id="{2FD8AFF2-9042-B841-A3E7-F7EA0CBF7244}" type="datetime3">
              <a:rPr lang="en-US" smtClean="0"/>
              <a:pPr/>
              <a:t>25 April 2025</a:t>
            </a:fld>
            <a:endParaRPr lang="en-US" dirty="0"/>
          </a:p>
        </p:txBody>
      </p:sp>
      <p:sp>
        <p:nvSpPr>
          <p:cNvPr id="5" name="Footer Placeholder 4">
            <a:extLst>
              <a:ext uri="{FF2B5EF4-FFF2-40B4-BE49-F238E27FC236}">
                <a16:creationId xmlns:a16="http://schemas.microsoft.com/office/drawing/2014/main" id="{36933E01-3E03-043A-D5DD-0CFC23E03893}"/>
              </a:ext>
            </a:extLst>
          </p:cNvPr>
          <p:cNvSpPr>
            <a:spLocks noGrp="1"/>
          </p:cNvSpPr>
          <p:nvPr>
            <p:ph type="ftr" sz="quarter" idx="18"/>
          </p:nvPr>
        </p:nvSpPr>
        <p:spPr/>
        <p:txBody>
          <a:bodyPr/>
          <a:lstStyle/>
          <a:p>
            <a:r>
              <a:rPr lang="en-US"/>
              <a:t>Unit Name</a:t>
            </a:r>
            <a:endParaRPr lang="en-US" dirty="0"/>
          </a:p>
        </p:txBody>
      </p:sp>
      <p:sp>
        <p:nvSpPr>
          <p:cNvPr id="9" name="Slide Number Placeholder 8">
            <a:extLst>
              <a:ext uri="{FF2B5EF4-FFF2-40B4-BE49-F238E27FC236}">
                <a16:creationId xmlns:a16="http://schemas.microsoft.com/office/drawing/2014/main" id="{15BBF4C9-5C2B-20D6-5BF5-40872F884F09}"/>
              </a:ext>
            </a:extLst>
          </p:cNvPr>
          <p:cNvSpPr>
            <a:spLocks noGrp="1"/>
          </p:cNvSpPr>
          <p:nvPr>
            <p:ph type="sldNum" sz="quarter" idx="19"/>
          </p:nvPr>
        </p:nvSpPr>
        <p:spPr/>
        <p:txBody>
          <a:bodyPr/>
          <a:lstStyle/>
          <a:p>
            <a:fld id="{1876332E-97D2-CC49-9E46-E6E0DDE407EB}" type="slidenum">
              <a:rPr lang="en-US" smtClean="0"/>
              <a:pPr/>
              <a:t>‹#›</a:t>
            </a:fld>
            <a:endParaRPr lang="en-US" dirty="0"/>
          </a:p>
        </p:txBody>
      </p:sp>
      <p:sp>
        <p:nvSpPr>
          <p:cNvPr id="10" name="Title 9">
            <a:extLst>
              <a:ext uri="{FF2B5EF4-FFF2-40B4-BE49-F238E27FC236}">
                <a16:creationId xmlns:a16="http://schemas.microsoft.com/office/drawing/2014/main" id="{4E31160C-557B-8B1B-ECA3-AD30B5286F85}"/>
              </a:ext>
            </a:extLst>
          </p:cNvPr>
          <p:cNvSpPr>
            <a:spLocks noGrp="1"/>
          </p:cNvSpPr>
          <p:nvPr>
            <p:ph type="title"/>
          </p:nvPr>
        </p:nvSpPr>
        <p:spPr/>
        <p:txBody>
          <a:bodyPr/>
          <a:lstStyle/>
          <a:p>
            <a:r>
              <a:rPr lang="en-US"/>
              <a:t>Click to edit Master title style</a:t>
            </a:r>
          </a:p>
        </p:txBody>
      </p:sp>
      <p:cxnSp>
        <p:nvCxnSpPr>
          <p:cNvPr id="14" name="Straight Connector 13">
            <a:extLst>
              <a:ext uri="{FF2B5EF4-FFF2-40B4-BE49-F238E27FC236}">
                <a16:creationId xmlns:a16="http://schemas.microsoft.com/office/drawing/2014/main" id="{12DAD6DB-4D49-0312-E55F-BA91EBA225A0}"/>
              </a:ext>
            </a:extLst>
          </p:cNvPr>
          <p:cNvCxnSpPr>
            <a:cxnSpLocks/>
          </p:cNvCxnSpPr>
          <p:nvPr userDrawn="1"/>
        </p:nvCxnSpPr>
        <p:spPr>
          <a:xfrm>
            <a:off x="303317" y="1560014"/>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8527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lumn w/ Image 1">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BABAB7EE-4A14-DD5D-BEC2-405EEA7B428E}"/>
              </a:ext>
            </a:extLst>
          </p:cNvPr>
          <p:cNvSpPr>
            <a:spLocks noGrp="1"/>
          </p:cNvSpPr>
          <p:nvPr>
            <p:ph sz="quarter" idx="13" hasCustomPrompt="1"/>
          </p:nvPr>
        </p:nvSpPr>
        <p:spPr>
          <a:xfrm>
            <a:off x="303315" y="3394400"/>
            <a:ext cx="2684391" cy="2707292"/>
          </a:xfrm>
        </p:spPr>
        <p:txBody>
          <a:bodyPr/>
          <a:lstStyle>
            <a:lvl1pPr marL="0" indent="0">
              <a:buNone/>
              <a:defRPr sz="1800"/>
            </a:lvl1pPr>
          </a:lstStyle>
          <a:p>
            <a:pPr lvl="0"/>
            <a:r>
              <a:rPr lang="en-US" dirty="0"/>
              <a:t>Text</a:t>
            </a:r>
          </a:p>
        </p:txBody>
      </p:sp>
      <p:sp>
        <p:nvSpPr>
          <p:cNvPr id="5" name="Content Placeholder 8">
            <a:extLst>
              <a:ext uri="{FF2B5EF4-FFF2-40B4-BE49-F238E27FC236}">
                <a16:creationId xmlns:a16="http://schemas.microsoft.com/office/drawing/2014/main" id="{D26C261F-5DFC-5751-B7F4-F438B6256FAF}"/>
              </a:ext>
            </a:extLst>
          </p:cNvPr>
          <p:cNvSpPr>
            <a:spLocks noGrp="1"/>
          </p:cNvSpPr>
          <p:nvPr>
            <p:ph sz="quarter" idx="14" hasCustomPrompt="1"/>
          </p:nvPr>
        </p:nvSpPr>
        <p:spPr>
          <a:xfrm>
            <a:off x="3284887" y="3394400"/>
            <a:ext cx="2683117" cy="2707292"/>
          </a:xfrm>
        </p:spPr>
        <p:txBody>
          <a:bodyPr/>
          <a:lstStyle>
            <a:lvl1pPr marL="0" indent="0">
              <a:buNone/>
              <a:defRPr sz="1800"/>
            </a:lvl1pPr>
          </a:lstStyle>
          <a:p>
            <a:pPr lvl="0"/>
            <a:r>
              <a:rPr lang="en-US" dirty="0"/>
              <a:t>Text</a:t>
            </a:r>
          </a:p>
        </p:txBody>
      </p:sp>
      <p:sp>
        <p:nvSpPr>
          <p:cNvPr id="9" name="Content Placeholder 8">
            <a:extLst>
              <a:ext uri="{FF2B5EF4-FFF2-40B4-BE49-F238E27FC236}">
                <a16:creationId xmlns:a16="http://schemas.microsoft.com/office/drawing/2014/main" id="{87C05C53-5C4E-97E4-529D-5B41D4F97F11}"/>
              </a:ext>
            </a:extLst>
          </p:cNvPr>
          <p:cNvSpPr>
            <a:spLocks noGrp="1"/>
          </p:cNvSpPr>
          <p:nvPr>
            <p:ph sz="quarter" idx="15" hasCustomPrompt="1"/>
          </p:nvPr>
        </p:nvSpPr>
        <p:spPr>
          <a:xfrm>
            <a:off x="6244586" y="3394400"/>
            <a:ext cx="2684393" cy="2707292"/>
          </a:xfrm>
        </p:spPr>
        <p:txBody>
          <a:bodyPr/>
          <a:lstStyle>
            <a:lvl1pPr marL="0" indent="0">
              <a:buNone/>
              <a:defRPr sz="1800"/>
            </a:lvl1pPr>
          </a:lstStyle>
          <a:p>
            <a:pPr lvl="0"/>
            <a:r>
              <a:rPr lang="en-US" dirty="0"/>
              <a:t>Text</a:t>
            </a:r>
          </a:p>
        </p:txBody>
      </p:sp>
      <p:sp>
        <p:nvSpPr>
          <p:cNvPr id="10" name="Content Placeholder 8">
            <a:extLst>
              <a:ext uri="{FF2B5EF4-FFF2-40B4-BE49-F238E27FC236}">
                <a16:creationId xmlns:a16="http://schemas.microsoft.com/office/drawing/2014/main" id="{28E3C20D-EAD4-AE1B-D2F6-E5D764142A29}"/>
              </a:ext>
            </a:extLst>
          </p:cNvPr>
          <p:cNvSpPr>
            <a:spLocks noGrp="1"/>
          </p:cNvSpPr>
          <p:nvPr>
            <p:ph sz="quarter" idx="16" hasCustomPrompt="1"/>
          </p:nvPr>
        </p:nvSpPr>
        <p:spPr>
          <a:xfrm>
            <a:off x="9204288" y="3394400"/>
            <a:ext cx="2684376" cy="2707292"/>
          </a:xfrm>
        </p:spPr>
        <p:txBody>
          <a:bodyPr>
            <a:normAutofit/>
          </a:bodyPr>
          <a:lstStyle>
            <a:lvl1pPr marL="0" indent="0">
              <a:buNone/>
              <a:defRPr sz="1800"/>
            </a:lvl1pPr>
          </a:lstStyle>
          <a:p>
            <a:pPr lvl="0"/>
            <a:r>
              <a:rPr lang="en-US" dirty="0"/>
              <a:t>Text</a:t>
            </a:r>
          </a:p>
        </p:txBody>
      </p:sp>
      <p:sp>
        <p:nvSpPr>
          <p:cNvPr id="14" name="Picture Placeholder 4">
            <a:extLst>
              <a:ext uri="{FF2B5EF4-FFF2-40B4-BE49-F238E27FC236}">
                <a16:creationId xmlns:a16="http://schemas.microsoft.com/office/drawing/2014/main" id="{D8B251DC-6D53-7CAC-6AD5-B2B59B623CE1}"/>
              </a:ext>
            </a:extLst>
          </p:cNvPr>
          <p:cNvSpPr>
            <a:spLocks noGrp="1"/>
          </p:cNvSpPr>
          <p:nvPr>
            <p:ph type="pic" sz="quarter" idx="17"/>
          </p:nvPr>
        </p:nvSpPr>
        <p:spPr>
          <a:xfrm>
            <a:off x="303316" y="1675270"/>
            <a:ext cx="2684395" cy="1603875"/>
          </a:xfrm>
        </p:spPr>
        <p:txBody>
          <a:bodyPr/>
          <a:lstStyle/>
          <a:p>
            <a:r>
              <a:rPr lang="en-US"/>
              <a:t>Click icon to add picture</a:t>
            </a:r>
          </a:p>
        </p:txBody>
      </p:sp>
      <p:cxnSp>
        <p:nvCxnSpPr>
          <p:cNvPr id="18" name="Straight Connector 17">
            <a:extLst>
              <a:ext uri="{FF2B5EF4-FFF2-40B4-BE49-F238E27FC236}">
                <a16:creationId xmlns:a16="http://schemas.microsoft.com/office/drawing/2014/main" id="{CDAFBA2A-2072-002A-E855-4E657FF1A7BF}"/>
              </a:ext>
            </a:extLst>
          </p:cNvPr>
          <p:cNvCxnSpPr>
            <a:cxnSpLocks/>
          </p:cNvCxnSpPr>
          <p:nvPr userDrawn="1"/>
        </p:nvCxnSpPr>
        <p:spPr>
          <a:xfrm>
            <a:off x="3140347" y="1691208"/>
            <a:ext cx="0" cy="4410487"/>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
        <p:nvSpPr>
          <p:cNvPr id="3" name="Date Placeholder 2">
            <a:extLst>
              <a:ext uri="{FF2B5EF4-FFF2-40B4-BE49-F238E27FC236}">
                <a16:creationId xmlns:a16="http://schemas.microsoft.com/office/drawing/2014/main" id="{C686B0A6-FA97-0EA5-AB38-817567389FC2}"/>
              </a:ext>
            </a:extLst>
          </p:cNvPr>
          <p:cNvSpPr>
            <a:spLocks noGrp="1"/>
          </p:cNvSpPr>
          <p:nvPr>
            <p:ph type="dt" sz="half" idx="21"/>
          </p:nvPr>
        </p:nvSpPr>
        <p:spPr/>
        <p:txBody>
          <a:bodyPr/>
          <a:lstStyle/>
          <a:p>
            <a:fld id="{2FD8AFF2-9042-B841-A3E7-F7EA0CBF7244}" type="datetime3">
              <a:rPr lang="en-US" smtClean="0"/>
              <a:pPr/>
              <a:t>25 April 2025</a:t>
            </a:fld>
            <a:endParaRPr lang="en-US" dirty="0"/>
          </a:p>
        </p:txBody>
      </p:sp>
      <p:sp>
        <p:nvSpPr>
          <p:cNvPr id="6" name="Footer Placeholder 5">
            <a:extLst>
              <a:ext uri="{FF2B5EF4-FFF2-40B4-BE49-F238E27FC236}">
                <a16:creationId xmlns:a16="http://schemas.microsoft.com/office/drawing/2014/main" id="{E3EB2D90-91BA-3B4D-D035-D8BFFEC30201}"/>
              </a:ext>
            </a:extLst>
          </p:cNvPr>
          <p:cNvSpPr>
            <a:spLocks noGrp="1"/>
          </p:cNvSpPr>
          <p:nvPr>
            <p:ph type="ftr" sz="quarter" idx="22"/>
          </p:nvPr>
        </p:nvSpPr>
        <p:spPr/>
        <p:txBody>
          <a:bodyPr/>
          <a:lstStyle/>
          <a:p>
            <a:r>
              <a:rPr lang="en-US"/>
              <a:t>Unit Name</a:t>
            </a:r>
            <a:endParaRPr lang="en-US" dirty="0"/>
          </a:p>
        </p:txBody>
      </p:sp>
      <p:sp>
        <p:nvSpPr>
          <p:cNvPr id="12" name="Slide Number Placeholder 11">
            <a:extLst>
              <a:ext uri="{FF2B5EF4-FFF2-40B4-BE49-F238E27FC236}">
                <a16:creationId xmlns:a16="http://schemas.microsoft.com/office/drawing/2014/main" id="{8C560291-B5AC-F0FA-165E-2C9BF9005643}"/>
              </a:ext>
            </a:extLst>
          </p:cNvPr>
          <p:cNvSpPr>
            <a:spLocks noGrp="1"/>
          </p:cNvSpPr>
          <p:nvPr>
            <p:ph type="sldNum" sz="quarter" idx="23"/>
          </p:nvPr>
        </p:nvSpPr>
        <p:spPr/>
        <p:txBody>
          <a:bodyPr/>
          <a:lstStyle/>
          <a:p>
            <a:fld id="{1876332E-97D2-CC49-9E46-E6E0DDE407EB}" type="slidenum">
              <a:rPr lang="en-US" smtClean="0"/>
              <a:pPr/>
              <a:t>‹#›</a:t>
            </a:fld>
            <a:endParaRPr lang="en-US" dirty="0"/>
          </a:p>
        </p:txBody>
      </p:sp>
      <p:sp>
        <p:nvSpPr>
          <p:cNvPr id="13" name="Title 12">
            <a:extLst>
              <a:ext uri="{FF2B5EF4-FFF2-40B4-BE49-F238E27FC236}">
                <a16:creationId xmlns:a16="http://schemas.microsoft.com/office/drawing/2014/main" id="{34B0BC6A-1D86-CE98-B6D1-D5B8D13691C3}"/>
              </a:ext>
            </a:extLst>
          </p:cNvPr>
          <p:cNvSpPr>
            <a:spLocks noGrp="1"/>
          </p:cNvSpPr>
          <p:nvPr>
            <p:ph type="title"/>
          </p:nvPr>
        </p:nvSpPr>
        <p:spPr/>
        <p:txBody>
          <a:bodyPr/>
          <a:lstStyle/>
          <a:p>
            <a:r>
              <a:rPr lang="en-US"/>
              <a:t>Click to edit Master title style</a:t>
            </a:r>
          </a:p>
        </p:txBody>
      </p:sp>
      <p:cxnSp>
        <p:nvCxnSpPr>
          <p:cNvPr id="22" name="Straight Connector 21">
            <a:extLst>
              <a:ext uri="{FF2B5EF4-FFF2-40B4-BE49-F238E27FC236}">
                <a16:creationId xmlns:a16="http://schemas.microsoft.com/office/drawing/2014/main" id="{FDA5278C-9EDF-EE0C-4DBF-3F9905840D19}"/>
              </a:ext>
            </a:extLst>
          </p:cNvPr>
          <p:cNvCxnSpPr>
            <a:cxnSpLocks/>
          </p:cNvCxnSpPr>
          <p:nvPr userDrawn="1"/>
        </p:nvCxnSpPr>
        <p:spPr>
          <a:xfrm>
            <a:off x="303317" y="1560014"/>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4" name="Picture Placeholder 4">
            <a:extLst>
              <a:ext uri="{FF2B5EF4-FFF2-40B4-BE49-F238E27FC236}">
                <a16:creationId xmlns:a16="http://schemas.microsoft.com/office/drawing/2014/main" id="{4119E0C5-7DA0-680A-8DE9-98B9202AEAE8}"/>
              </a:ext>
            </a:extLst>
          </p:cNvPr>
          <p:cNvSpPr>
            <a:spLocks noGrp="1"/>
          </p:cNvSpPr>
          <p:nvPr>
            <p:ph type="pic" sz="quarter" idx="24"/>
          </p:nvPr>
        </p:nvSpPr>
        <p:spPr>
          <a:xfrm>
            <a:off x="3284887" y="1675270"/>
            <a:ext cx="2684395" cy="1603875"/>
          </a:xfrm>
        </p:spPr>
        <p:txBody>
          <a:bodyPr/>
          <a:lstStyle/>
          <a:p>
            <a:r>
              <a:rPr lang="en-US"/>
              <a:t>Click icon to add picture</a:t>
            </a:r>
          </a:p>
        </p:txBody>
      </p:sp>
      <p:sp>
        <p:nvSpPr>
          <p:cNvPr id="25" name="Picture Placeholder 4">
            <a:extLst>
              <a:ext uri="{FF2B5EF4-FFF2-40B4-BE49-F238E27FC236}">
                <a16:creationId xmlns:a16="http://schemas.microsoft.com/office/drawing/2014/main" id="{0A33F29B-394A-8FEA-8285-839A68A62A4C}"/>
              </a:ext>
            </a:extLst>
          </p:cNvPr>
          <p:cNvSpPr>
            <a:spLocks noGrp="1"/>
          </p:cNvSpPr>
          <p:nvPr>
            <p:ph type="pic" sz="quarter" idx="25"/>
          </p:nvPr>
        </p:nvSpPr>
        <p:spPr>
          <a:xfrm>
            <a:off x="6244587" y="1675270"/>
            <a:ext cx="2684395" cy="1603875"/>
          </a:xfrm>
        </p:spPr>
        <p:txBody>
          <a:bodyPr/>
          <a:lstStyle/>
          <a:p>
            <a:r>
              <a:rPr lang="en-US"/>
              <a:t>Click icon to add picture</a:t>
            </a:r>
          </a:p>
        </p:txBody>
      </p:sp>
      <p:sp>
        <p:nvSpPr>
          <p:cNvPr id="26" name="Picture Placeholder 4">
            <a:extLst>
              <a:ext uri="{FF2B5EF4-FFF2-40B4-BE49-F238E27FC236}">
                <a16:creationId xmlns:a16="http://schemas.microsoft.com/office/drawing/2014/main" id="{BA4047AD-5D09-3E06-36BF-C173B11DC52A}"/>
              </a:ext>
            </a:extLst>
          </p:cNvPr>
          <p:cNvSpPr>
            <a:spLocks noGrp="1"/>
          </p:cNvSpPr>
          <p:nvPr>
            <p:ph type="pic" sz="quarter" idx="26"/>
          </p:nvPr>
        </p:nvSpPr>
        <p:spPr>
          <a:xfrm>
            <a:off x="9204288" y="1675270"/>
            <a:ext cx="2684395" cy="1603875"/>
          </a:xfrm>
        </p:spPr>
        <p:txBody>
          <a:bodyPr/>
          <a:lstStyle/>
          <a:p>
            <a:r>
              <a:rPr lang="en-US"/>
              <a:t>Click icon to add picture</a:t>
            </a:r>
          </a:p>
        </p:txBody>
      </p:sp>
      <p:cxnSp>
        <p:nvCxnSpPr>
          <p:cNvPr id="27" name="Straight Connector 26">
            <a:extLst>
              <a:ext uri="{FF2B5EF4-FFF2-40B4-BE49-F238E27FC236}">
                <a16:creationId xmlns:a16="http://schemas.microsoft.com/office/drawing/2014/main" id="{9470F7D6-E2DF-39C1-69BF-0D532F2E4270}"/>
              </a:ext>
            </a:extLst>
          </p:cNvPr>
          <p:cNvCxnSpPr>
            <a:cxnSpLocks/>
          </p:cNvCxnSpPr>
          <p:nvPr userDrawn="1"/>
        </p:nvCxnSpPr>
        <p:spPr>
          <a:xfrm>
            <a:off x="6093911" y="1691208"/>
            <a:ext cx="0" cy="4410487"/>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E14A8E6-31D6-A4B3-AD61-3F7468794426}"/>
              </a:ext>
            </a:extLst>
          </p:cNvPr>
          <p:cNvCxnSpPr>
            <a:cxnSpLocks/>
          </p:cNvCxnSpPr>
          <p:nvPr userDrawn="1"/>
        </p:nvCxnSpPr>
        <p:spPr>
          <a:xfrm>
            <a:off x="9061158" y="1691208"/>
            <a:ext cx="0" cy="4410487"/>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5707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w/ Image 2">
    <p:spTree>
      <p:nvGrpSpPr>
        <p:cNvPr id="1" name=""/>
        <p:cNvGrpSpPr/>
        <p:nvPr/>
      </p:nvGrpSpPr>
      <p:grpSpPr>
        <a:xfrm>
          <a:off x="0" y="0"/>
          <a:ext cx="0" cy="0"/>
          <a:chOff x="0" y="0"/>
          <a:chExt cx="0" cy="0"/>
        </a:xfrm>
      </p:grpSpPr>
      <p:sp>
        <p:nvSpPr>
          <p:cNvPr id="16" name="Date Placeholder 15">
            <a:extLst>
              <a:ext uri="{FF2B5EF4-FFF2-40B4-BE49-F238E27FC236}">
                <a16:creationId xmlns:a16="http://schemas.microsoft.com/office/drawing/2014/main" id="{B3B66A2C-C127-80FA-2AE1-A3E10C8374DF}"/>
              </a:ext>
            </a:extLst>
          </p:cNvPr>
          <p:cNvSpPr>
            <a:spLocks noGrp="1"/>
          </p:cNvSpPr>
          <p:nvPr>
            <p:ph type="dt" sz="half" idx="21"/>
          </p:nvPr>
        </p:nvSpPr>
        <p:spPr/>
        <p:txBody>
          <a:bodyPr/>
          <a:lstStyle/>
          <a:p>
            <a:fld id="{2FD8AFF2-9042-B841-A3E7-F7EA0CBF7244}" type="datetime3">
              <a:rPr lang="en-US" smtClean="0"/>
              <a:pPr/>
              <a:t>25 April 2025</a:t>
            </a:fld>
            <a:endParaRPr lang="en-US" dirty="0"/>
          </a:p>
        </p:txBody>
      </p:sp>
      <p:sp>
        <p:nvSpPr>
          <p:cNvPr id="17" name="Footer Placeholder 16">
            <a:extLst>
              <a:ext uri="{FF2B5EF4-FFF2-40B4-BE49-F238E27FC236}">
                <a16:creationId xmlns:a16="http://schemas.microsoft.com/office/drawing/2014/main" id="{0D72110F-2A7E-7AA7-729B-08351977039D}"/>
              </a:ext>
            </a:extLst>
          </p:cNvPr>
          <p:cNvSpPr>
            <a:spLocks noGrp="1"/>
          </p:cNvSpPr>
          <p:nvPr>
            <p:ph type="ftr" sz="quarter" idx="22"/>
          </p:nvPr>
        </p:nvSpPr>
        <p:spPr/>
        <p:txBody>
          <a:bodyPr/>
          <a:lstStyle/>
          <a:p>
            <a:r>
              <a:rPr lang="en-US"/>
              <a:t>Unit Name</a:t>
            </a:r>
            <a:endParaRPr lang="en-US" dirty="0"/>
          </a:p>
        </p:txBody>
      </p:sp>
      <p:sp>
        <p:nvSpPr>
          <p:cNvPr id="18" name="Slide Number Placeholder 17">
            <a:extLst>
              <a:ext uri="{FF2B5EF4-FFF2-40B4-BE49-F238E27FC236}">
                <a16:creationId xmlns:a16="http://schemas.microsoft.com/office/drawing/2014/main" id="{A88B7E5C-7626-C02E-F5ED-DBF291D59461}"/>
              </a:ext>
            </a:extLst>
          </p:cNvPr>
          <p:cNvSpPr>
            <a:spLocks noGrp="1"/>
          </p:cNvSpPr>
          <p:nvPr>
            <p:ph type="sldNum" sz="quarter" idx="23"/>
          </p:nvPr>
        </p:nvSpPr>
        <p:spPr/>
        <p:txBody>
          <a:bodyPr/>
          <a:lstStyle/>
          <a:p>
            <a:fld id="{1876332E-97D2-CC49-9E46-E6E0DDE407EB}" type="slidenum">
              <a:rPr lang="en-US" smtClean="0"/>
              <a:pPr/>
              <a:t>‹#›</a:t>
            </a:fld>
            <a:endParaRPr lang="en-US" dirty="0"/>
          </a:p>
        </p:txBody>
      </p:sp>
      <p:sp>
        <p:nvSpPr>
          <p:cNvPr id="19" name="Content Placeholder 8">
            <a:extLst>
              <a:ext uri="{FF2B5EF4-FFF2-40B4-BE49-F238E27FC236}">
                <a16:creationId xmlns:a16="http://schemas.microsoft.com/office/drawing/2014/main" id="{501ED4A4-C827-B525-BEA9-B7E97558C2D2}"/>
              </a:ext>
            </a:extLst>
          </p:cNvPr>
          <p:cNvSpPr>
            <a:spLocks noGrp="1"/>
          </p:cNvSpPr>
          <p:nvPr>
            <p:ph sz="quarter" idx="13" hasCustomPrompt="1"/>
          </p:nvPr>
        </p:nvSpPr>
        <p:spPr>
          <a:xfrm>
            <a:off x="303315" y="2322921"/>
            <a:ext cx="2684391" cy="3778771"/>
          </a:xfrm>
        </p:spPr>
        <p:txBody>
          <a:bodyPr/>
          <a:lstStyle>
            <a:lvl1pPr marL="0" indent="0">
              <a:buNone/>
              <a:defRPr sz="1800"/>
            </a:lvl1pPr>
          </a:lstStyle>
          <a:p>
            <a:pPr lvl="0"/>
            <a:r>
              <a:rPr lang="en-US" dirty="0"/>
              <a:t>Text</a:t>
            </a:r>
          </a:p>
        </p:txBody>
      </p:sp>
      <p:sp>
        <p:nvSpPr>
          <p:cNvPr id="20" name="Content Placeholder 8">
            <a:extLst>
              <a:ext uri="{FF2B5EF4-FFF2-40B4-BE49-F238E27FC236}">
                <a16:creationId xmlns:a16="http://schemas.microsoft.com/office/drawing/2014/main" id="{6BAFFFD1-D111-C0E1-9F12-D3D688C535A2}"/>
              </a:ext>
            </a:extLst>
          </p:cNvPr>
          <p:cNvSpPr>
            <a:spLocks noGrp="1"/>
          </p:cNvSpPr>
          <p:nvPr>
            <p:ph sz="quarter" idx="14" hasCustomPrompt="1"/>
          </p:nvPr>
        </p:nvSpPr>
        <p:spPr>
          <a:xfrm>
            <a:off x="3284887" y="2322921"/>
            <a:ext cx="2683117" cy="3778771"/>
          </a:xfrm>
        </p:spPr>
        <p:txBody>
          <a:bodyPr/>
          <a:lstStyle>
            <a:lvl1pPr marL="0" indent="0">
              <a:buNone/>
              <a:defRPr sz="1800"/>
            </a:lvl1pPr>
          </a:lstStyle>
          <a:p>
            <a:pPr lvl="0"/>
            <a:r>
              <a:rPr lang="en-US" dirty="0"/>
              <a:t>Text</a:t>
            </a:r>
          </a:p>
        </p:txBody>
      </p:sp>
      <p:sp>
        <p:nvSpPr>
          <p:cNvPr id="21" name="Content Placeholder 8">
            <a:extLst>
              <a:ext uri="{FF2B5EF4-FFF2-40B4-BE49-F238E27FC236}">
                <a16:creationId xmlns:a16="http://schemas.microsoft.com/office/drawing/2014/main" id="{36EC458B-8F72-40B3-6190-8F3195DAEC3A}"/>
              </a:ext>
            </a:extLst>
          </p:cNvPr>
          <p:cNvSpPr>
            <a:spLocks noGrp="1"/>
          </p:cNvSpPr>
          <p:nvPr>
            <p:ph sz="quarter" idx="15" hasCustomPrompt="1"/>
          </p:nvPr>
        </p:nvSpPr>
        <p:spPr>
          <a:xfrm>
            <a:off x="6244586" y="2322921"/>
            <a:ext cx="2684393" cy="3778771"/>
          </a:xfrm>
        </p:spPr>
        <p:txBody>
          <a:bodyPr/>
          <a:lstStyle>
            <a:lvl1pPr marL="0" indent="0">
              <a:buNone/>
              <a:defRPr sz="1800"/>
            </a:lvl1pPr>
          </a:lstStyle>
          <a:p>
            <a:pPr lvl="0"/>
            <a:r>
              <a:rPr lang="en-US" dirty="0"/>
              <a:t>Text</a:t>
            </a:r>
          </a:p>
        </p:txBody>
      </p:sp>
      <p:sp>
        <p:nvSpPr>
          <p:cNvPr id="22" name="Content Placeholder 8">
            <a:extLst>
              <a:ext uri="{FF2B5EF4-FFF2-40B4-BE49-F238E27FC236}">
                <a16:creationId xmlns:a16="http://schemas.microsoft.com/office/drawing/2014/main" id="{12A1ED77-F83F-FBB5-C50E-AA4F573693C6}"/>
              </a:ext>
            </a:extLst>
          </p:cNvPr>
          <p:cNvSpPr>
            <a:spLocks noGrp="1"/>
          </p:cNvSpPr>
          <p:nvPr>
            <p:ph sz="quarter" idx="16" hasCustomPrompt="1"/>
          </p:nvPr>
        </p:nvSpPr>
        <p:spPr>
          <a:xfrm>
            <a:off x="9204288" y="2322921"/>
            <a:ext cx="2684376" cy="3778771"/>
          </a:xfrm>
        </p:spPr>
        <p:txBody>
          <a:bodyPr>
            <a:normAutofit/>
          </a:bodyPr>
          <a:lstStyle>
            <a:lvl1pPr marL="0" indent="0">
              <a:buNone/>
              <a:defRPr sz="1800"/>
            </a:lvl1pPr>
          </a:lstStyle>
          <a:p>
            <a:pPr lvl="0"/>
            <a:r>
              <a:rPr lang="en-US" dirty="0"/>
              <a:t>Text</a:t>
            </a:r>
          </a:p>
        </p:txBody>
      </p:sp>
      <p:sp>
        <p:nvSpPr>
          <p:cNvPr id="23" name="Picture Placeholder 4">
            <a:extLst>
              <a:ext uri="{FF2B5EF4-FFF2-40B4-BE49-F238E27FC236}">
                <a16:creationId xmlns:a16="http://schemas.microsoft.com/office/drawing/2014/main" id="{2DDDEEA4-4EE1-14DC-5DA8-1B8576E313CA}"/>
              </a:ext>
            </a:extLst>
          </p:cNvPr>
          <p:cNvSpPr>
            <a:spLocks noGrp="1"/>
          </p:cNvSpPr>
          <p:nvPr>
            <p:ph type="pic" sz="quarter" idx="17"/>
          </p:nvPr>
        </p:nvSpPr>
        <p:spPr>
          <a:xfrm>
            <a:off x="303315" y="244387"/>
            <a:ext cx="2684395" cy="1934791"/>
          </a:xfrm>
        </p:spPr>
        <p:txBody>
          <a:bodyPr/>
          <a:lstStyle/>
          <a:p>
            <a:r>
              <a:rPr lang="en-US"/>
              <a:t>Click icon to add picture</a:t>
            </a:r>
          </a:p>
        </p:txBody>
      </p:sp>
      <p:cxnSp>
        <p:nvCxnSpPr>
          <p:cNvPr id="24" name="Straight Connector 23">
            <a:extLst>
              <a:ext uri="{FF2B5EF4-FFF2-40B4-BE49-F238E27FC236}">
                <a16:creationId xmlns:a16="http://schemas.microsoft.com/office/drawing/2014/main" id="{0E7484CB-F5BF-D3F0-D579-B86241F79F39}"/>
              </a:ext>
            </a:extLst>
          </p:cNvPr>
          <p:cNvCxnSpPr>
            <a:cxnSpLocks/>
          </p:cNvCxnSpPr>
          <p:nvPr userDrawn="1"/>
        </p:nvCxnSpPr>
        <p:spPr>
          <a:xfrm>
            <a:off x="3140347" y="244387"/>
            <a:ext cx="0" cy="585730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
        <p:nvSpPr>
          <p:cNvPr id="25" name="Picture Placeholder 4">
            <a:extLst>
              <a:ext uri="{FF2B5EF4-FFF2-40B4-BE49-F238E27FC236}">
                <a16:creationId xmlns:a16="http://schemas.microsoft.com/office/drawing/2014/main" id="{BC8C5929-3D49-3971-3FF2-58130325EFAE}"/>
              </a:ext>
            </a:extLst>
          </p:cNvPr>
          <p:cNvSpPr>
            <a:spLocks noGrp="1"/>
          </p:cNvSpPr>
          <p:nvPr>
            <p:ph type="pic" sz="quarter" idx="24"/>
          </p:nvPr>
        </p:nvSpPr>
        <p:spPr>
          <a:xfrm>
            <a:off x="3284886" y="244387"/>
            <a:ext cx="2684395" cy="1934791"/>
          </a:xfrm>
        </p:spPr>
        <p:txBody>
          <a:bodyPr/>
          <a:lstStyle/>
          <a:p>
            <a:r>
              <a:rPr lang="en-US"/>
              <a:t>Click icon to add picture</a:t>
            </a:r>
          </a:p>
        </p:txBody>
      </p:sp>
      <p:sp>
        <p:nvSpPr>
          <p:cNvPr id="26" name="Picture Placeholder 4">
            <a:extLst>
              <a:ext uri="{FF2B5EF4-FFF2-40B4-BE49-F238E27FC236}">
                <a16:creationId xmlns:a16="http://schemas.microsoft.com/office/drawing/2014/main" id="{DDD51693-BC47-7B98-2D71-27990746D6C1}"/>
              </a:ext>
            </a:extLst>
          </p:cNvPr>
          <p:cNvSpPr>
            <a:spLocks noGrp="1"/>
          </p:cNvSpPr>
          <p:nvPr>
            <p:ph type="pic" sz="quarter" idx="25"/>
          </p:nvPr>
        </p:nvSpPr>
        <p:spPr>
          <a:xfrm>
            <a:off x="6244586" y="244387"/>
            <a:ext cx="2684395" cy="1934791"/>
          </a:xfrm>
        </p:spPr>
        <p:txBody>
          <a:bodyPr/>
          <a:lstStyle/>
          <a:p>
            <a:r>
              <a:rPr lang="en-US"/>
              <a:t>Click icon to add picture</a:t>
            </a:r>
          </a:p>
        </p:txBody>
      </p:sp>
      <p:sp>
        <p:nvSpPr>
          <p:cNvPr id="27" name="Picture Placeholder 4">
            <a:extLst>
              <a:ext uri="{FF2B5EF4-FFF2-40B4-BE49-F238E27FC236}">
                <a16:creationId xmlns:a16="http://schemas.microsoft.com/office/drawing/2014/main" id="{050B1DAB-F1D8-696A-945D-4415140E4B02}"/>
              </a:ext>
            </a:extLst>
          </p:cNvPr>
          <p:cNvSpPr>
            <a:spLocks noGrp="1"/>
          </p:cNvSpPr>
          <p:nvPr>
            <p:ph type="pic" sz="quarter" idx="26"/>
          </p:nvPr>
        </p:nvSpPr>
        <p:spPr>
          <a:xfrm>
            <a:off x="9204287" y="244387"/>
            <a:ext cx="2684395" cy="1934791"/>
          </a:xfrm>
        </p:spPr>
        <p:txBody>
          <a:bodyPr/>
          <a:lstStyle/>
          <a:p>
            <a:r>
              <a:rPr lang="en-US"/>
              <a:t>Click icon to add picture</a:t>
            </a:r>
          </a:p>
        </p:txBody>
      </p:sp>
      <p:cxnSp>
        <p:nvCxnSpPr>
          <p:cNvPr id="28" name="Straight Connector 27">
            <a:extLst>
              <a:ext uri="{FF2B5EF4-FFF2-40B4-BE49-F238E27FC236}">
                <a16:creationId xmlns:a16="http://schemas.microsoft.com/office/drawing/2014/main" id="{267AA351-1118-C09D-F6D7-C6B566E04D33}"/>
              </a:ext>
            </a:extLst>
          </p:cNvPr>
          <p:cNvCxnSpPr>
            <a:cxnSpLocks/>
          </p:cNvCxnSpPr>
          <p:nvPr userDrawn="1"/>
        </p:nvCxnSpPr>
        <p:spPr>
          <a:xfrm>
            <a:off x="6093911" y="244387"/>
            <a:ext cx="0" cy="585730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DDF2C0C-D0BE-9869-BE7D-1F04379B5767}"/>
              </a:ext>
            </a:extLst>
          </p:cNvPr>
          <p:cNvCxnSpPr>
            <a:cxnSpLocks/>
          </p:cNvCxnSpPr>
          <p:nvPr userDrawn="1"/>
        </p:nvCxnSpPr>
        <p:spPr>
          <a:xfrm>
            <a:off x="9061158" y="244387"/>
            <a:ext cx="0" cy="585730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7517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8CB7A8-DB91-0341-425A-8857DDBDC285}"/>
              </a:ext>
            </a:extLst>
          </p:cNvPr>
          <p:cNvSpPr>
            <a:spLocks noGrp="1"/>
          </p:cNvSpPr>
          <p:nvPr>
            <p:ph type="dt" sz="half" idx="10"/>
          </p:nvPr>
        </p:nvSpPr>
        <p:spPr/>
        <p:txBody>
          <a:bodyPr/>
          <a:lstStyle/>
          <a:p>
            <a:fld id="{2FD8AFF2-9042-B841-A3E7-F7EA0CBF7244}" type="datetime3">
              <a:rPr lang="en-US" smtClean="0"/>
              <a:pPr/>
              <a:t>25 April 2025</a:t>
            </a:fld>
            <a:endParaRPr lang="en-US" dirty="0"/>
          </a:p>
        </p:txBody>
      </p:sp>
      <p:sp>
        <p:nvSpPr>
          <p:cNvPr id="6" name="Footer Placeholder 5">
            <a:extLst>
              <a:ext uri="{FF2B5EF4-FFF2-40B4-BE49-F238E27FC236}">
                <a16:creationId xmlns:a16="http://schemas.microsoft.com/office/drawing/2014/main" id="{74F6729C-E453-7621-617E-A5C5B962AF90}"/>
              </a:ext>
            </a:extLst>
          </p:cNvPr>
          <p:cNvSpPr>
            <a:spLocks noGrp="1"/>
          </p:cNvSpPr>
          <p:nvPr>
            <p:ph type="ftr" sz="quarter" idx="11"/>
          </p:nvPr>
        </p:nvSpPr>
        <p:spPr/>
        <p:txBody>
          <a:bodyPr/>
          <a:lstStyle/>
          <a:p>
            <a:r>
              <a:rPr lang="en-US"/>
              <a:t>Unit Name</a:t>
            </a:r>
            <a:endParaRPr lang="en-US" dirty="0"/>
          </a:p>
        </p:txBody>
      </p:sp>
      <p:sp>
        <p:nvSpPr>
          <p:cNvPr id="7" name="Slide Number Placeholder 6">
            <a:extLst>
              <a:ext uri="{FF2B5EF4-FFF2-40B4-BE49-F238E27FC236}">
                <a16:creationId xmlns:a16="http://schemas.microsoft.com/office/drawing/2014/main" id="{F6C34F7D-3843-DF53-B36C-658E58720258}"/>
              </a:ext>
            </a:extLst>
          </p:cNvPr>
          <p:cNvSpPr>
            <a:spLocks noGrp="1"/>
          </p:cNvSpPr>
          <p:nvPr>
            <p:ph type="sldNum" sz="quarter" idx="12"/>
          </p:nvPr>
        </p:nvSpPr>
        <p:spPr/>
        <p:txBody>
          <a:bodyPr/>
          <a:lstStyle/>
          <a:p>
            <a:fld id="{1876332E-97D2-CC49-9E46-E6E0DDE407EB}" type="slidenum">
              <a:rPr lang="en-US" smtClean="0"/>
              <a:pPr/>
              <a:t>‹#›</a:t>
            </a:fld>
            <a:endParaRPr lang="en-US" dirty="0"/>
          </a:p>
        </p:txBody>
      </p:sp>
    </p:spTree>
    <p:extLst>
      <p:ext uri="{BB962C8B-B14F-4D97-AF65-F5344CB8AC3E}">
        <p14:creationId xmlns:p14="http://schemas.microsoft.com/office/powerpoint/2010/main" val="976264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4" name="Picture 3" descr="A blue square with white lines&#10;&#10;Description automatically generated with medium confidence">
            <a:extLst>
              <a:ext uri="{FF2B5EF4-FFF2-40B4-BE49-F238E27FC236}">
                <a16:creationId xmlns:a16="http://schemas.microsoft.com/office/drawing/2014/main" id="{596D2A21-2E76-5B18-DE93-32E809FDB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CC74154-920A-7908-96E4-FCAB9EB05834}"/>
              </a:ext>
            </a:extLst>
          </p:cNvPr>
          <p:cNvSpPr>
            <a:spLocks noGrp="1"/>
          </p:cNvSpPr>
          <p:nvPr>
            <p:ph type="ctrTitle" hasCustomPrompt="1"/>
          </p:nvPr>
        </p:nvSpPr>
        <p:spPr>
          <a:xfrm>
            <a:off x="882316" y="953546"/>
            <a:ext cx="10379241" cy="1778695"/>
          </a:xfrm>
          <a:prstGeom prst="rect">
            <a:avLst/>
          </a:prstGeom>
        </p:spPr>
        <p:txBody>
          <a:bodyPr lIns="0" tIns="0" rIns="0" bIns="0" anchor="b" anchorCtr="0">
            <a:noAutofit/>
          </a:bodyPr>
          <a:lstStyle>
            <a:lvl1pPr algn="ctr">
              <a:defRPr sz="6000">
                <a:solidFill>
                  <a:schemeClr val="bg1"/>
                </a:solidFill>
              </a:defRPr>
            </a:lvl1pPr>
          </a:lstStyle>
          <a:p>
            <a:r>
              <a:rPr lang="en-US" dirty="0"/>
              <a:t>Closing Slide</a:t>
            </a:r>
          </a:p>
        </p:txBody>
      </p:sp>
      <p:sp>
        <p:nvSpPr>
          <p:cNvPr id="9" name="Subtitle 2">
            <a:extLst>
              <a:ext uri="{FF2B5EF4-FFF2-40B4-BE49-F238E27FC236}">
                <a16:creationId xmlns:a16="http://schemas.microsoft.com/office/drawing/2014/main" id="{DACA531E-D6C1-E9A7-B39A-A410B89BA0D5}"/>
              </a:ext>
            </a:extLst>
          </p:cNvPr>
          <p:cNvSpPr>
            <a:spLocks noGrp="1"/>
          </p:cNvSpPr>
          <p:nvPr>
            <p:ph type="subTitle" idx="1" hasCustomPrompt="1"/>
          </p:nvPr>
        </p:nvSpPr>
        <p:spPr>
          <a:xfrm>
            <a:off x="882316" y="3015916"/>
            <a:ext cx="10379241" cy="896721"/>
          </a:xfrm>
        </p:spPr>
        <p:txBody>
          <a:bodyPr lIns="0" tIns="0" rIns="0" bIns="0">
            <a:normAutofit/>
          </a:bodyPr>
          <a:lstStyle>
            <a:lvl1pPr marL="0" indent="0" algn="ctr">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CTA or URL</a:t>
            </a:r>
          </a:p>
        </p:txBody>
      </p:sp>
      <p:sp>
        <p:nvSpPr>
          <p:cNvPr id="6" name="Text Placeholder 5">
            <a:extLst>
              <a:ext uri="{FF2B5EF4-FFF2-40B4-BE49-F238E27FC236}">
                <a16:creationId xmlns:a16="http://schemas.microsoft.com/office/drawing/2014/main" id="{4810872C-6ED3-1495-01D5-B22FBFD03747}"/>
              </a:ext>
            </a:extLst>
          </p:cNvPr>
          <p:cNvSpPr>
            <a:spLocks noGrp="1"/>
          </p:cNvSpPr>
          <p:nvPr>
            <p:ph type="body" sz="quarter" idx="10" hasCustomPrompt="1"/>
          </p:nvPr>
        </p:nvSpPr>
        <p:spPr>
          <a:xfrm>
            <a:off x="882650" y="4090988"/>
            <a:ext cx="10379075" cy="1989137"/>
          </a:xfrm>
        </p:spPr>
        <p:txBody>
          <a:bodyPr>
            <a:normAutofit/>
          </a:bodyPr>
          <a:lstStyle>
            <a:lvl1pPr marL="0" indent="0" algn="ctr">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 Names and Contact</a:t>
            </a:r>
          </a:p>
        </p:txBody>
      </p:sp>
    </p:spTree>
    <p:extLst>
      <p:ext uri="{BB962C8B-B14F-4D97-AF65-F5344CB8AC3E}">
        <p14:creationId xmlns:p14="http://schemas.microsoft.com/office/powerpoint/2010/main" val="1263578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CC74154-920A-7908-96E4-FCAB9EB05834}"/>
              </a:ext>
            </a:extLst>
          </p:cNvPr>
          <p:cNvSpPr>
            <a:spLocks noGrp="1"/>
          </p:cNvSpPr>
          <p:nvPr>
            <p:ph type="ctrTitle" hasCustomPrompt="1"/>
          </p:nvPr>
        </p:nvSpPr>
        <p:spPr>
          <a:xfrm>
            <a:off x="4706223" y="2104373"/>
            <a:ext cx="6909127" cy="1778695"/>
          </a:xfrm>
          <a:prstGeom prst="rect">
            <a:avLst/>
          </a:prstGeom>
        </p:spPr>
        <p:txBody>
          <a:bodyPr lIns="0" tIns="0" rIns="0" bIns="0" anchor="b" anchorCtr="0">
            <a:noAutofit/>
          </a:bodyPr>
          <a:lstStyle>
            <a:lvl1pPr algn="l">
              <a:defRPr sz="4000">
                <a:solidFill>
                  <a:schemeClr val="tx2"/>
                </a:solidFill>
              </a:defRPr>
            </a:lvl1pPr>
          </a:lstStyle>
          <a:p>
            <a:r>
              <a:rPr lang="en-US" dirty="0"/>
              <a:t>Click here to add title for section break</a:t>
            </a:r>
          </a:p>
        </p:txBody>
      </p:sp>
      <p:sp>
        <p:nvSpPr>
          <p:cNvPr id="9" name="Subtitle 2">
            <a:extLst>
              <a:ext uri="{FF2B5EF4-FFF2-40B4-BE49-F238E27FC236}">
                <a16:creationId xmlns:a16="http://schemas.microsoft.com/office/drawing/2014/main" id="{DACA531E-D6C1-E9A7-B39A-A410B89BA0D5}"/>
              </a:ext>
            </a:extLst>
          </p:cNvPr>
          <p:cNvSpPr>
            <a:spLocks noGrp="1"/>
          </p:cNvSpPr>
          <p:nvPr>
            <p:ph type="subTitle" idx="1" hasCustomPrompt="1"/>
          </p:nvPr>
        </p:nvSpPr>
        <p:spPr>
          <a:xfrm>
            <a:off x="4706223" y="4108537"/>
            <a:ext cx="6909128" cy="967275"/>
          </a:xfrm>
        </p:spPr>
        <p:txBody>
          <a:bodyPr lIns="0" tIns="0" rIns="0" bIns="0">
            <a:normAutofit/>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 name="Straight Connector 1">
            <a:extLst>
              <a:ext uri="{FF2B5EF4-FFF2-40B4-BE49-F238E27FC236}">
                <a16:creationId xmlns:a16="http://schemas.microsoft.com/office/drawing/2014/main" id="{EB25B380-0B57-4162-9BED-4DF840156EA3}"/>
              </a:ext>
            </a:extLst>
          </p:cNvPr>
          <p:cNvCxnSpPr/>
          <p:nvPr userDrawn="1"/>
        </p:nvCxnSpPr>
        <p:spPr>
          <a:xfrm>
            <a:off x="529817" y="1937657"/>
            <a:ext cx="11085533"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16" name="Slide Number Placeholder 15">
            <a:extLst>
              <a:ext uri="{FF2B5EF4-FFF2-40B4-BE49-F238E27FC236}">
                <a16:creationId xmlns:a16="http://schemas.microsoft.com/office/drawing/2014/main" id="{0CBFCBDA-8C1A-ECAC-E989-0D8F8E7E4C0D}"/>
              </a:ext>
            </a:extLst>
          </p:cNvPr>
          <p:cNvSpPr>
            <a:spLocks noGrp="1"/>
          </p:cNvSpPr>
          <p:nvPr>
            <p:ph type="sldNum" sz="quarter" idx="12"/>
          </p:nvPr>
        </p:nvSpPr>
        <p:spPr/>
        <p:txBody>
          <a:bodyPr/>
          <a:lstStyle/>
          <a:p>
            <a:fld id="{1876332E-97D2-CC49-9E46-E6E0DDE407EB}" type="slidenum">
              <a:rPr lang="en-US" smtClean="0"/>
              <a:pPr/>
              <a:t>‹#›</a:t>
            </a:fld>
            <a:endParaRPr lang="en-US" dirty="0"/>
          </a:p>
        </p:txBody>
      </p:sp>
      <p:sp>
        <p:nvSpPr>
          <p:cNvPr id="7" name="Footer Placeholder 3">
            <a:extLst>
              <a:ext uri="{FF2B5EF4-FFF2-40B4-BE49-F238E27FC236}">
                <a16:creationId xmlns:a16="http://schemas.microsoft.com/office/drawing/2014/main" id="{CB95EE27-8DEC-CDF9-4077-0F779D9E3CF7}"/>
              </a:ext>
            </a:extLst>
          </p:cNvPr>
          <p:cNvSpPr>
            <a:spLocks noGrp="1"/>
          </p:cNvSpPr>
          <p:nvPr>
            <p:ph type="ftr" sz="quarter" idx="11"/>
          </p:nvPr>
        </p:nvSpPr>
        <p:spPr>
          <a:xfrm>
            <a:off x="4706223" y="6248488"/>
            <a:ext cx="4846960" cy="365125"/>
          </a:xfrm>
        </p:spPr>
        <p:txBody>
          <a:bodyPr/>
          <a:lstStyle/>
          <a:p>
            <a:r>
              <a:rPr lang="en-US"/>
              <a:t>Unit Name</a:t>
            </a:r>
            <a:endParaRPr lang="en-US" dirty="0"/>
          </a:p>
        </p:txBody>
      </p:sp>
      <p:sp>
        <p:nvSpPr>
          <p:cNvPr id="4" name="Picture Placeholder 3">
            <a:extLst>
              <a:ext uri="{FF2B5EF4-FFF2-40B4-BE49-F238E27FC236}">
                <a16:creationId xmlns:a16="http://schemas.microsoft.com/office/drawing/2014/main" id="{558ECB7B-306C-6137-62C5-DFCDB0C9049E}"/>
              </a:ext>
            </a:extLst>
          </p:cNvPr>
          <p:cNvSpPr>
            <a:spLocks noGrp="1"/>
          </p:cNvSpPr>
          <p:nvPr>
            <p:ph type="pic" sz="quarter" idx="13"/>
          </p:nvPr>
        </p:nvSpPr>
        <p:spPr>
          <a:xfrm>
            <a:off x="0" y="0"/>
            <a:ext cx="4010526" cy="6858000"/>
          </a:xfrm>
        </p:spPr>
        <p:txBody>
          <a:bodyPr/>
          <a:lstStyle/>
          <a:p>
            <a:r>
              <a:rPr lang="en-US"/>
              <a:t>Click icon to add picture</a:t>
            </a:r>
          </a:p>
        </p:txBody>
      </p:sp>
    </p:spTree>
    <p:extLst>
      <p:ext uri="{BB962C8B-B14F-4D97-AF65-F5344CB8AC3E}">
        <p14:creationId xmlns:p14="http://schemas.microsoft.com/office/powerpoint/2010/main" val="3384359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descr="A blue square with white lines&#10;&#10;Description automatically generated with medium confidence">
            <a:extLst>
              <a:ext uri="{FF2B5EF4-FFF2-40B4-BE49-F238E27FC236}">
                <a16:creationId xmlns:a16="http://schemas.microsoft.com/office/drawing/2014/main" id="{596D2A21-2E76-5B18-DE93-32E809FDBF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1"/>
            <a:ext cx="12192001" cy="6858001"/>
          </a:xfrm>
          <a:prstGeom prst="rect">
            <a:avLst/>
          </a:prstGeom>
        </p:spPr>
      </p:pic>
      <p:pic>
        <p:nvPicPr>
          <p:cNvPr id="2" name="Picture 1" descr="A black background with white text&#10;&#10;Description automatically generated">
            <a:extLst>
              <a:ext uri="{FF2B5EF4-FFF2-40B4-BE49-F238E27FC236}">
                <a16:creationId xmlns:a16="http://schemas.microsoft.com/office/drawing/2014/main" id="{DE177EC9-C768-378C-1033-4D5D55FC0ADA}"/>
              </a:ext>
            </a:extLst>
          </p:cNvPr>
          <p:cNvPicPr>
            <a:picLocks noChangeAspect="1"/>
          </p:cNvPicPr>
          <p:nvPr userDrawn="1"/>
        </p:nvPicPr>
        <p:blipFill>
          <a:blip r:embed="rId3"/>
          <a:stretch>
            <a:fillRect/>
          </a:stretch>
        </p:blipFill>
        <p:spPr>
          <a:xfrm>
            <a:off x="1158058" y="1376787"/>
            <a:ext cx="9875883" cy="4104425"/>
          </a:xfrm>
          <a:prstGeom prst="rect">
            <a:avLst/>
          </a:prstGeom>
        </p:spPr>
      </p:pic>
    </p:spTree>
    <p:extLst>
      <p:ext uri="{BB962C8B-B14F-4D97-AF65-F5344CB8AC3E}">
        <p14:creationId xmlns:p14="http://schemas.microsoft.com/office/powerpoint/2010/main" val="1958301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pic>
        <p:nvPicPr>
          <p:cNvPr id="4" name="Picture 3" descr="A blue square with white lines&#10;&#10;Description automatically generated with medium confidence">
            <a:extLst>
              <a:ext uri="{FF2B5EF4-FFF2-40B4-BE49-F238E27FC236}">
                <a16:creationId xmlns:a16="http://schemas.microsoft.com/office/drawing/2014/main" id="{596D2A21-2E76-5B18-DE93-32E809FDB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CC74154-920A-7908-96E4-FCAB9EB05834}"/>
              </a:ext>
            </a:extLst>
          </p:cNvPr>
          <p:cNvSpPr>
            <a:spLocks noGrp="1"/>
          </p:cNvSpPr>
          <p:nvPr>
            <p:ph type="ctrTitle" hasCustomPrompt="1"/>
          </p:nvPr>
        </p:nvSpPr>
        <p:spPr>
          <a:xfrm>
            <a:off x="1475873" y="723901"/>
            <a:ext cx="9240253" cy="3034640"/>
          </a:xfrm>
          <a:prstGeom prst="rect">
            <a:avLst/>
          </a:prstGeom>
        </p:spPr>
        <p:txBody>
          <a:bodyPr lIns="0" tIns="0" rIns="0" bIns="0" anchor="b" anchorCtr="0">
            <a:noAutofit/>
          </a:bodyPr>
          <a:lstStyle>
            <a:lvl1pPr algn="ctr">
              <a:defRPr sz="4000" b="1">
                <a:solidFill>
                  <a:schemeClr val="bg1"/>
                </a:solidFill>
              </a:defRPr>
            </a:lvl1pPr>
          </a:lstStyle>
          <a:p>
            <a:r>
              <a:rPr lang="en-US" dirty="0"/>
              <a:t>Click here to add title </a:t>
            </a:r>
            <a:br>
              <a:rPr lang="en-US" dirty="0"/>
            </a:br>
            <a:r>
              <a:rPr lang="en-US" dirty="0"/>
              <a:t>for section break</a:t>
            </a:r>
          </a:p>
        </p:txBody>
      </p:sp>
      <p:sp>
        <p:nvSpPr>
          <p:cNvPr id="9" name="Subtitle 2">
            <a:extLst>
              <a:ext uri="{FF2B5EF4-FFF2-40B4-BE49-F238E27FC236}">
                <a16:creationId xmlns:a16="http://schemas.microsoft.com/office/drawing/2014/main" id="{DACA531E-D6C1-E9A7-B39A-A410B89BA0D5}"/>
              </a:ext>
            </a:extLst>
          </p:cNvPr>
          <p:cNvSpPr>
            <a:spLocks noGrp="1"/>
          </p:cNvSpPr>
          <p:nvPr>
            <p:ph type="subTitle" idx="1" hasCustomPrompt="1"/>
          </p:nvPr>
        </p:nvSpPr>
        <p:spPr>
          <a:xfrm>
            <a:off x="1475873" y="4061125"/>
            <a:ext cx="9240253" cy="2225375"/>
          </a:xfrm>
        </p:spPr>
        <p:txBody>
          <a:bodyPr lIns="0" tIns="0" rIns="0" bIns="0">
            <a:normAutofit/>
          </a:bodyPr>
          <a:lstStyle>
            <a:lvl1pPr marL="0" indent="0" algn="ctr">
              <a:lnSpc>
                <a:spcPts val="2280"/>
              </a:lnSpc>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107827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4" name="Picture 3" descr="A blue square with white lines&#10;&#10;Description automatically generated with medium confidence">
            <a:extLst>
              <a:ext uri="{FF2B5EF4-FFF2-40B4-BE49-F238E27FC236}">
                <a16:creationId xmlns:a16="http://schemas.microsoft.com/office/drawing/2014/main" id="{596D2A21-2E76-5B18-DE93-32E809FDBF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CC74154-920A-7908-96E4-FCAB9EB05834}"/>
              </a:ext>
            </a:extLst>
          </p:cNvPr>
          <p:cNvSpPr>
            <a:spLocks noGrp="1"/>
          </p:cNvSpPr>
          <p:nvPr>
            <p:ph type="ctrTitle" hasCustomPrompt="1"/>
          </p:nvPr>
        </p:nvSpPr>
        <p:spPr>
          <a:xfrm>
            <a:off x="1475873" y="1979845"/>
            <a:ext cx="9240253" cy="1778695"/>
          </a:xfrm>
          <a:prstGeom prst="rect">
            <a:avLst/>
          </a:prstGeom>
        </p:spPr>
        <p:txBody>
          <a:bodyPr lIns="0" tIns="0" rIns="0" bIns="0" anchor="ctr" anchorCtr="0">
            <a:noAutofit/>
          </a:bodyPr>
          <a:lstStyle>
            <a:lvl1pPr algn="ctr">
              <a:defRPr sz="3600" b="0">
                <a:solidFill>
                  <a:schemeClr val="bg1"/>
                </a:solidFill>
              </a:defRPr>
            </a:lvl1pPr>
          </a:lstStyle>
          <a:p>
            <a:r>
              <a:rPr lang="en-US" dirty="0"/>
              <a:t>Our simple aim is to make scholars, strong, bright, useful, and true. </a:t>
            </a:r>
          </a:p>
        </p:txBody>
      </p:sp>
      <p:sp>
        <p:nvSpPr>
          <p:cNvPr id="9" name="Subtitle 2">
            <a:extLst>
              <a:ext uri="{FF2B5EF4-FFF2-40B4-BE49-F238E27FC236}">
                <a16:creationId xmlns:a16="http://schemas.microsoft.com/office/drawing/2014/main" id="{DACA531E-D6C1-E9A7-B39A-A410B89BA0D5}"/>
              </a:ext>
            </a:extLst>
          </p:cNvPr>
          <p:cNvSpPr>
            <a:spLocks noGrp="1"/>
          </p:cNvSpPr>
          <p:nvPr>
            <p:ph type="subTitle" idx="1" hasCustomPrompt="1"/>
          </p:nvPr>
        </p:nvSpPr>
        <p:spPr>
          <a:xfrm>
            <a:off x="1475873" y="4264325"/>
            <a:ext cx="9240253" cy="967275"/>
          </a:xfrm>
        </p:spPr>
        <p:txBody>
          <a:bodyPr lIns="0" tIns="0" rIns="0" bIns="0">
            <a:normAutofit/>
          </a:bodyPr>
          <a:lstStyle>
            <a:lvl1pPr marL="0" indent="0" algn="ctr">
              <a:lnSpc>
                <a:spcPts val="2280"/>
              </a:lnSpc>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 Daniel </a:t>
            </a:r>
            <a:r>
              <a:rPr lang="en-US" dirty="0" err="1"/>
              <a:t>Coit</a:t>
            </a:r>
            <a:r>
              <a:rPr lang="en-US" dirty="0"/>
              <a:t> Gilman</a:t>
            </a:r>
          </a:p>
          <a:p>
            <a:r>
              <a:rPr lang="en-US" dirty="0"/>
              <a:t>Inaugural President, Johns Hopkins University</a:t>
            </a:r>
          </a:p>
        </p:txBody>
      </p:sp>
      <p:sp>
        <p:nvSpPr>
          <p:cNvPr id="3" name="TextBox 2">
            <a:extLst>
              <a:ext uri="{FF2B5EF4-FFF2-40B4-BE49-F238E27FC236}">
                <a16:creationId xmlns:a16="http://schemas.microsoft.com/office/drawing/2014/main" id="{066154EB-7911-64A6-95DC-22B178C18A30}"/>
              </a:ext>
            </a:extLst>
          </p:cNvPr>
          <p:cNvSpPr txBox="1"/>
          <p:nvPr userDrawn="1"/>
        </p:nvSpPr>
        <p:spPr>
          <a:xfrm>
            <a:off x="5313093" y="990422"/>
            <a:ext cx="1565814" cy="1446550"/>
          </a:xfrm>
          <a:prstGeom prst="rect">
            <a:avLst/>
          </a:prstGeom>
          <a:noFill/>
        </p:spPr>
        <p:txBody>
          <a:bodyPr wrap="square" rtlCol="0">
            <a:spAutoFit/>
          </a:bodyPr>
          <a:lstStyle/>
          <a:p>
            <a:pPr algn="ctr"/>
            <a:r>
              <a:rPr lang="en-US" sz="8800" dirty="0">
                <a:solidFill>
                  <a:schemeClr val="accent1"/>
                </a:solidFill>
                <a:latin typeface="Georgia" panose="02040502050405020303" pitchFamily="18"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65174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 Caption">
    <p:spTree>
      <p:nvGrpSpPr>
        <p:cNvPr id="1" name=""/>
        <p:cNvGrpSpPr/>
        <p:nvPr/>
      </p:nvGrpSpPr>
      <p:grpSpPr>
        <a:xfrm>
          <a:off x="0" y="0"/>
          <a:ext cx="0" cy="0"/>
          <a:chOff x="0" y="0"/>
          <a:chExt cx="0" cy="0"/>
        </a:xfrm>
      </p:grpSpPr>
      <p:pic>
        <p:nvPicPr>
          <p:cNvPr id="4" name="Picture 3" descr="A blue square with white lines&#10;&#10;Description automatically generated with medium confidence">
            <a:extLst>
              <a:ext uri="{FF2B5EF4-FFF2-40B4-BE49-F238E27FC236}">
                <a16:creationId xmlns:a16="http://schemas.microsoft.com/office/drawing/2014/main" id="{596D2A21-2E76-5B18-DE93-32E809FDBF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4892842"/>
            <a:ext cx="12192000" cy="1965158"/>
          </a:xfrm>
          <a:prstGeom prst="rect">
            <a:avLst/>
          </a:prstGeom>
        </p:spPr>
      </p:pic>
      <p:sp>
        <p:nvSpPr>
          <p:cNvPr id="15" name="Text Placeholder 14">
            <a:extLst>
              <a:ext uri="{FF2B5EF4-FFF2-40B4-BE49-F238E27FC236}">
                <a16:creationId xmlns:a16="http://schemas.microsoft.com/office/drawing/2014/main" id="{35E57361-756C-1EF8-A20B-34F47C4CA4DB}"/>
              </a:ext>
            </a:extLst>
          </p:cNvPr>
          <p:cNvSpPr>
            <a:spLocks noGrp="1"/>
          </p:cNvSpPr>
          <p:nvPr>
            <p:ph type="body" sz="quarter" idx="13" hasCustomPrompt="1"/>
          </p:nvPr>
        </p:nvSpPr>
        <p:spPr>
          <a:xfrm>
            <a:off x="303317" y="5149850"/>
            <a:ext cx="9247777" cy="528638"/>
          </a:xfrm>
        </p:spPr>
        <p:txBody>
          <a:bodyPr anchor="ctr">
            <a:normAutofit/>
          </a:bodyPr>
          <a:lstStyle>
            <a:lvl1pPr marL="0" indent="0">
              <a:lnSpc>
                <a:spcPts val="1260"/>
              </a:lnSpc>
              <a:buNone/>
              <a:defRPr sz="18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Image caption</a:t>
            </a:r>
          </a:p>
        </p:txBody>
      </p:sp>
      <p:sp>
        <p:nvSpPr>
          <p:cNvPr id="6" name="Picture Placeholder 5">
            <a:extLst>
              <a:ext uri="{FF2B5EF4-FFF2-40B4-BE49-F238E27FC236}">
                <a16:creationId xmlns:a16="http://schemas.microsoft.com/office/drawing/2014/main" id="{06BC0C77-4541-0E28-C5EF-BEF1E3824D63}"/>
              </a:ext>
            </a:extLst>
          </p:cNvPr>
          <p:cNvSpPr>
            <a:spLocks noGrp="1"/>
          </p:cNvSpPr>
          <p:nvPr>
            <p:ph type="pic" sz="quarter" idx="14"/>
          </p:nvPr>
        </p:nvSpPr>
        <p:spPr>
          <a:xfrm>
            <a:off x="0" y="9571"/>
            <a:ext cx="12192000" cy="4892842"/>
          </a:xfrm>
        </p:spPr>
        <p:txBody>
          <a:bodyPr/>
          <a:lstStyle/>
          <a:p>
            <a:r>
              <a:rPr lang="en-US"/>
              <a:t>Click icon to add picture</a:t>
            </a:r>
          </a:p>
        </p:txBody>
      </p:sp>
      <p:sp>
        <p:nvSpPr>
          <p:cNvPr id="7" name="Date Placeholder 6">
            <a:extLst>
              <a:ext uri="{FF2B5EF4-FFF2-40B4-BE49-F238E27FC236}">
                <a16:creationId xmlns:a16="http://schemas.microsoft.com/office/drawing/2014/main" id="{4743670B-A9B2-D8A9-617B-BA1E17D5FDF7}"/>
              </a:ext>
            </a:extLst>
          </p:cNvPr>
          <p:cNvSpPr>
            <a:spLocks noGrp="1"/>
          </p:cNvSpPr>
          <p:nvPr>
            <p:ph type="dt" sz="half" idx="15"/>
          </p:nvPr>
        </p:nvSpPr>
        <p:spPr/>
        <p:txBody>
          <a:bodyPr/>
          <a:lstStyle/>
          <a:p>
            <a:fld id="{2FD8AFF2-9042-B841-A3E7-F7EA0CBF7244}" type="datetime3">
              <a:rPr lang="en-US" smtClean="0"/>
              <a:pPr/>
              <a:t>25 April 2025</a:t>
            </a:fld>
            <a:endParaRPr lang="en-US" dirty="0"/>
          </a:p>
        </p:txBody>
      </p:sp>
      <p:sp>
        <p:nvSpPr>
          <p:cNvPr id="8" name="Footer Placeholder 7">
            <a:extLst>
              <a:ext uri="{FF2B5EF4-FFF2-40B4-BE49-F238E27FC236}">
                <a16:creationId xmlns:a16="http://schemas.microsoft.com/office/drawing/2014/main" id="{AC3A0073-A892-4AE4-869B-14BFEF57F8C3}"/>
              </a:ext>
            </a:extLst>
          </p:cNvPr>
          <p:cNvSpPr>
            <a:spLocks noGrp="1"/>
          </p:cNvSpPr>
          <p:nvPr>
            <p:ph type="ftr" sz="quarter" idx="16"/>
          </p:nvPr>
        </p:nvSpPr>
        <p:spPr/>
        <p:txBody>
          <a:bodyPr/>
          <a:lstStyle/>
          <a:p>
            <a:r>
              <a:rPr lang="en-US"/>
              <a:t>Unit Name</a:t>
            </a:r>
            <a:endParaRPr lang="en-US" dirty="0"/>
          </a:p>
        </p:txBody>
      </p:sp>
      <p:sp>
        <p:nvSpPr>
          <p:cNvPr id="9" name="Slide Number Placeholder 8">
            <a:extLst>
              <a:ext uri="{FF2B5EF4-FFF2-40B4-BE49-F238E27FC236}">
                <a16:creationId xmlns:a16="http://schemas.microsoft.com/office/drawing/2014/main" id="{1C7F01E8-4439-D81F-444C-1EB57EA4DD0E}"/>
              </a:ext>
            </a:extLst>
          </p:cNvPr>
          <p:cNvSpPr>
            <a:spLocks noGrp="1"/>
          </p:cNvSpPr>
          <p:nvPr>
            <p:ph type="sldNum" sz="quarter" idx="17"/>
          </p:nvPr>
        </p:nvSpPr>
        <p:spPr/>
        <p:txBody>
          <a:bodyPr/>
          <a:lstStyle/>
          <a:p>
            <a:fld id="{1876332E-97D2-CC49-9E46-E6E0DDE407EB}" type="slidenum">
              <a:rPr lang="en-US" smtClean="0"/>
              <a:pPr/>
              <a:t>‹#›</a:t>
            </a:fld>
            <a:endParaRPr lang="en-US" dirty="0"/>
          </a:p>
        </p:txBody>
      </p:sp>
    </p:spTree>
    <p:extLst>
      <p:ext uri="{BB962C8B-B14F-4D97-AF65-F5344CB8AC3E}">
        <p14:creationId xmlns:p14="http://schemas.microsoft.com/office/powerpoint/2010/main" val="3670412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w/ Caption">
    <p:spTree>
      <p:nvGrpSpPr>
        <p:cNvPr id="1" name=""/>
        <p:cNvGrpSpPr/>
        <p:nvPr/>
      </p:nvGrpSpPr>
      <p:grpSpPr>
        <a:xfrm>
          <a:off x="0" y="0"/>
          <a:ext cx="0" cy="0"/>
          <a:chOff x="0" y="0"/>
          <a:chExt cx="0" cy="0"/>
        </a:xfrm>
      </p:grpSpPr>
      <p:pic>
        <p:nvPicPr>
          <p:cNvPr id="4" name="Picture 3" descr="A blue square with white lines&#10;&#10;Description automatically generated with medium confidence">
            <a:extLst>
              <a:ext uri="{FF2B5EF4-FFF2-40B4-BE49-F238E27FC236}">
                <a16:creationId xmlns:a16="http://schemas.microsoft.com/office/drawing/2014/main" id="{596D2A21-2E76-5B18-DE93-32E809FDBF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089" y="0"/>
            <a:ext cx="12192000" cy="1640793"/>
          </a:xfrm>
          <a:prstGeom prst="rect">
            <a:avLst/>
          </a:prstGeom>
        </p:spPr>
      </p:pic>
      <p:sp>
        <p:nvSpPr>
          <p:cNvPr id="7" name="Content Placeholder 8">
            <a:extLst>
              <a:ext uri="{FF2B5EF4-FFF2-40B4-BE49-F238E27FC236}">
                <a16:creationId xmlns:a16="http://schemas.microsoft.com/office/drawing/2014/main" id="{209356EC-295E-5603-B486-43CADD66F6A8}"/>
              </a:ext>
            </a:extLst>
          </p:cNvPr>
          <p:cNvSpPr>
            <a:spLocks noGrp="1"/>
          </p:cNvSpPr>
          <p:nvPr>
            <p:ph sz="quarter" idx="13"/>
          </p:nvPr>
        </p:nvSpPr>
        <p:spPr>
          <a:xfrm>
            <a:off x="303317" y="1805025"/>
            <a:ext cx="11585365" cy="4245397"/>
          </a:xfrm>
        </p:spPr>
        <p:txBody>
          <a:bodyPr/>
          <a:lstStyle>
            <a:lvl2pPr>
              <a:defRPr sz="2000"/>
            </a:lvl2pPr>
            <a:lvl3pPr marL="1143000" indent="-228600">
              <a:buFont typeface="System Font Regular"/>
              <a:buChar cha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605ABF60-1B68-135C-A9A6-11C948D7FAC4}"/>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9" name="Footer Placeholder 8">
            <a:extLst>
              <a:ext uri="{FF2B5EF4-FFF2-40B4-BE49-F238E27FC236}">
                <a16:creationId xmlns:a16="http://schemas.microsoft.com/office/drawing/2014/main" id="{D6182963-1E80-6DE0-0367-A79451A82D6C}"/>
              </a:ext>
            </a:extLst>
          </p:cNvPr>
          <p:cNvSpPr>
            <a:spLocks noGrp="1"/>
          </p:cNvSpPr>
          <p:nvPr>
            <p:ph type="ftr" sz="quarter" idx="15"/>
          </p:nvPr>
        </p:nvSpPr>
        <p:spPr/>
        <p:txBody>
          <a:bodyPr/>
          <a:lstStyle/>
          <a:p>
            <a:r>
              <a:rPr lang="en-US"/>
              <a:t>Unit Name</a:t>
            </a:r>
            <a:endParaRPr lang="en-US" dirty="0"/>
          </a:p>
        </p:txBody>
      </p:sp>
      <p:sp>
        <p:nvSpPr>
          <p:cNvPr id="10" name="Slide Number Placeholder 9">
            <a:extLst>
              <a:ext uri="{FF2B5EF4-FFF2-40B4-BE49-F238E27FC236}">
                <a16:creationId xmlns:a16="http://schemas.microsoft.com/office/drawing/2014/main" id="{5A6BE6B5-4DC4-B1E9-5F84-01E6D86F86B7}"/>
              </a:ext>
            </a:extLst>
          </p:cNvPr>
          <p:cNvSpPr>
            <a:spLocks noGrp="1"/>
          </p:cNvSpPr>
          <p:nvPr>
            <p:ph type="sldNum" sz="quarter" idx="16"/>
          </p:nvPr>
        </p:nvSpPr>
        <p:spPr/>
        <p:txBody>
          <a:bodyPr/>
          <a:lstStyle/>
          <a:p>
            <a:fld id="{1876332E-97D2-CC49-9E46-E6E0DDE407EB}" type="slidenum">
              <a:rPr lang="en-US" smtClean="0"/>
              <a:pPr/>
              <a:t>‹#›</a:t>
            </a:fld>
            <a:endParaRPr lang="en-US" dirty="0"/>
          </a:p>
        </p:txBody>
      </p:sp>
      <p:sp>
        <p:nvSpPr>
          <p:cNvPr id="11" name="Title 10">
            <a:extLst>
              <a:ext uri="{FF2B5EF4-FFF2-40B4-BE49-F238E27FC236}">
                <a16:creationId xmlns:a16="http://schemas.microsoft.com/office/drawing/2014/main" id="{9D38D0CA-89C0-9ABD-FF68-B1CC45068AC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74220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6BC0C77-4541-0E28-C5EF-BEF1E3824D63}"/>
              </a:ext>
            </a:extLst>
          </p:cNvPr>
          <p:cNvSpPr>
            <a:spLocks noGrp="1"/>
          </p:cNvSpPr>
          <p:nvPr>
            <p:ph type="pic" sz="quarter" idx="14"/>
          </p:nvPr>
        </p:nvSpPr>
        <p:spPr>
          <a:xfrm>
            <a:off x="6128703" y="0"/>
            <a:ext cx="6063297" cy="5778500"/>
          </a:xfrm>
        </p:spPr>
        <p:txBody>
          <a:bodyPr/>
          <a:lstStyle/>
          <a:p>
            <a:r>
              <a:rPr lang="en-US"/>
              <a:t>Click icon to add picture</a:t>
            </a:r>
          </a:p>
        </p:txBody>
      </p:sp>
      <p:sp>
        <p:nvSpPr>
          <p:cNvPr id="3" name="Picture Placeholder 5">
            <a:extLst>
              <a:ext uri="{FF2B5EF4-FFF2-40B4-BE49-F238E27FC236}">
                <a16:creationId xmlns:a16="http://schemas.microsoft.com/office/drawing/2014/main" id="{655FEE9C-EA70-51D2-21B8-3627A2162A86}"/>
              </a:ext>
            </a:extLst>
          </p:cNvPr>
          <p:cNvSpPr>
            <a:spLocks noGrp="1"/>
          </p:cNvSpPr>
          <p:nvPr>
            <p:ph type="pic" sz="quarter" idx="15"/>
          </p:nvPr>
        </p:nvSpPr>
        <p:spPr>
          <a:xfrm>
            <a:off x="0" y="0"/>
            <a:ext cx="5994400" cy="3708400"/>
          </a:xfrm>
        </p:spPr>
        <p:txBody>
          <a:bodyPr/>
          <a:lstStyle/>
          <a:p>
            <a:r>
              <a:rPr lang="en-US"/>
              <a:t>Click icon to add picture</a:t>
            </a:r>
          </a:p>
        </p:txBody>
      </p:sp>
      <p:sp>
        <p:nvSpPr>
          <p:cNvPr id="7" name="Picture Placeholder 5">
            <a:extLst>
              <a:ext uri="{FF2B5EF4-FFF2-40B4-BE49-F238E27FC236}">
                <a16:creationId xmlns:a16="http://schemas.microsoft.com/office/drawing/2014/main" id="{29587C32-77E0-F7CA-D3D3-BDAB814EF964}"/>
              </a:ext>
            </a:extLst>
          </p:cNvPr>
          <p:cNvSpPr>
            <a:spLocks noGrp="1"/>
          </p:cNvSpPr>
          <p:nvPr>
            <p:ph type="pic" sz="quarter" idx="16"/>
          </p:nvPr>
        </p:nvSpPr>
        <p:spPr>
          <a:xfrm>
            <a:off x="0" y="3797300"/>
            <a:ext cx="2857500" cy="1981200"/>
          </a:xfrm>
        </p:spPr>
        <p:txBody>
          <a:bodyPr/>
          <a:lstStyle/>
          <a:p>
            <a:r>
              <a:rPr lang="en-US"/>
              <a:t>Click icon to add picture</a:t>
            </a:r>
          </a:p>
        </p:txBody>
      </p:sp>
      <p:sp>
        <p:nvSpPr>
          <p:cNvPr id="10" name="Date Placeholder 9">
            <a:extLst>
              <a:ext uri="{FF2B5EF4-FFF2-40B4-BE49-F238E27FC236}">
                <a16:creationId xmlns:a16="http://schemas.microsoft.com/office/drawing/2014/main" id="{50A0B594-0932-855D-7786-201B3370511C}"/>
              </a:ext>
            </a:extLst>
          </p:cNvPr>
          <p:cNvSpPr>
            <a:spLocks noGrp="1"/>
          </p:cNvSpPr>
          <p:nvPr>
            <p:ph type="dt" sz="half" idx="17"/>
          </p:nvPr>
        </p:nvSpPr>
        <p:spPr/>
        <p:txBody>
          <a:bodyPr/>
          <a:lstStyle/>
          <a:p>
            <a:fld id="{2FD8AFF2-9042-B841-A3E7-F7EA0CBF7244}" type="datetime3">
              <a:rPr lang="en-US" smtClean="0"/>
              <a:pPr/>
              <a:t>25 April 2025</a:t>
            </a:fld>
            <a:endParaRPr lang="en-US" dirty="0"/>
          </a:p>
        </p:txBody>
      </p:sp>
      <p:sp>
        <p:nvSpPr>
          <p:cNvPr id="11" name="Footer Placeholder 10">
            <a:extLst>
              <a:ext uri="{FF2B5EF4-FFF2-40B4-BE49-F238E27FC236}">
                <a16:creationId xmlns:a16="http://schemas.microsoft.com/office/drawing/2014/main" id="{C45FFFA4-4740-27B2-23D5-B14074B9BD3B}"/>
              </a:ext>
            </a:extLst>
          </p:cNvPr>
          <p:cNvSpPr>
            <a:spLocks noGrp="1"/>
          </p:cNvSpPr>
          <p:nvPr>
            <p:ph type="ftr" sz="quarter" idx="18"/>
          </p:nvPr>
        </p:nvSpPr>
        <p:spPr/>
        <p:txBody>
          <a:bodyPr/>
          <a:lstStyle/>
          <a:p>
            <a:r>
              <a:rPr lang="en-US"/>
              <a:t>Unit Name</a:t>
            </a:r>
            <a:endParaRPr lang="en-US" dirty="0"/>
          </a:p>
        </p:txBody>
      </p:sp>
      <p:sp>
        <p:nvSpPr>
          <p:cNvPr id="12" name="Slide Number Placeholder 11">
            <a:extLst>
              <a:ext uri="{FF2B5EF4-FFF2-40B4-BE49-F238E27FC236}">
                <a16:creationId xmlns:a16="http://schemas.microsoft.com/office/drawing/2014/main" id="{621A9795-083B-E6ED-2A96-8C528E74558E}"/>
              </a:ext>
            </a:extLst>
          </p:cNvPr>
          <p:cNvSpPr>
            <a:spLocks noGrp="1"/>
          </p:cNvSpPr>
          <p:nvPr>
            <p:ph type="sldNum" sz="quarter" idx="19"/>
          </p:nvPr>
        </p:nvSpPr>
        <p:spPr/>
        <p:txBody>
          <a:bodyPr/>
          <a:lstStyle/>
          <a:p>
            <a:fld id="{1876332E-97D2-CC49-9E46-E6E0DDE407EB}" type="slidenum">
              <a:rPr lang="en-US" smtClean="0"/>
              <a:pPr/>
              <a:t>‹#›</a:t>
            </a:fld>
            <a:endParaRPr lang="en-US" dirty="0"/>
          </a:p>
        </p:txBody>
      </p:sp>
      <p:sp>
        <p:nvSpPr>
          <p:cNvPr id="13" name="Picture Placeholder 5">
            <a:extLst>
              <a:ext uri="{FF2B5EF4-FFF2-40B4-BE49-F238E27FC236}">
                <a16:creationId xmlns:a16="http://schemas.microsoft.com/office/drawing/2014/main" id="{548CEC3F-431A-F3CF-1E5E-B9535788AF45}"/>
              </a:ext>
            </a:extLst>
          </p:cNvPr>
          <p:cNvSpPr>
            <a:spLocks noGrp="1"/>
          </p:cNvSpPr>
          <p:nvPr>
            <p:ph type="pic" sz="quarter" idx="20"/>
          </p:nvPr>
        </p:nvSpPr>
        <p:spPr>
          <a:xfrm>
            <a:off x="2991804" y="3797300"/>
            <a:ext cx="3002595" cy="1981200"/>
          </a:xfrm>
        </p:spPr>
        <p:txBody>
          <a:bodyPr/>
          <a:lstStyle/>
          <a:p>
            <a:r>
              <a:rPr lang="en-US"/>
              <a:t>Click icon to add picture</a:t>
            </a:r>
          </a:p>
        </p:txBody>
      </p:sp>
      <p:pic>
        <p:nvPicPr>
          <p:cNvPr id="18" name="Picture 17" descr="A blue square with white lines&#10;&#10;Description automatically generated with medium confidence">
            <a:extLst>
              <a:ext uri="{FF2B5EF4-FFF2-40B4-BE49-F238E27FC236}">
                <a16:creationId xmlns:a16="http://schemas.microsoft.com/office/drawing/2014/main" id="{470FA30D-44EF-DE2C-A2EC-694A0E5F75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5867400"/>
            <a:ext cx="12192000" cy="990600"/>
          </a:xfrm>
          <a:prstGeom prst="rect">
            <a:avLst/>
          </a:prstGeom>
        </p:spPr>
      </p:pic>
      <p:sp>
        <p:nvSpPr>
          <p:cNvPr id="19" name="Text Placeholder 14">
            <a:extLst>
              <a:ext uri="{FF2B5EF4-FFF2-40B4-BE49-F238E27FC236}">
                <a16:creationId xmlns:a16="http://schemas.microsoft.com/office/drawing/2014/main" id="{AA4E5523-4119-1FBE-E288-66BE2637EA93}"/>
              </a:ext>
            </a:extLst>
          </p:cNvPr>
          <p:cNvSpPr>
            <a:spLocks noGrp="1"/>
          </p:cNvSpPr>
          <p:nvPr>
            <p:ph type="body" sz="quarter" idx="13" hasCustomPrompt="1"/>
          </p:nvPr>
        </p:nvSpPr>
        <p:spPr>
          <a:xfrm>
            <a:off x="204537" y="6098381"/>
            <a:ext cx="9554760" cy="528638"/>
          </a:xfrm>
        </p:spPr>
        <p:txBody>
          <a:bodyPr anchor="ctr">
            <a:normAutofit/>
          </a:bodyPr>
          <a:lstStyle>
            <a:lvl1pPr marL="0" indent="0">
              <a:lnSpc>
                <a:spcPts val="1260"/>
              </a:lnSpc>
              <a:buNone/>
              <a:defRPr sz="16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Image collage caption</a:t>
            </a:r>
          </a:p>
        </p:txBody>
      </p:sp>
    </p:spTree>
    <p:extLst>
      <p:ext uri="{BB962C8B-B14F-4D97-AF65-F5344CB8AC3E}">
        <p14:creationId xmlns:p14="http://schemas.microsoft.com/office/powerpoint/2010/main" val="287676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Content Placeholder 8">
            <a:extLst>
              <a:ext uri="{FF2B5EF4-FFF2-40B4-BE49-F238E27FC236}">
                <a16:creationId xmlns:a16="http://schemas.microsoft.com/office/drawing/2014/main" id="{7C024065-7E6C-8CAE-4BFC-708DD5ABDF72}"/>
              </a:ext>
            </a:extLst>
          </p:cNvPr>
          <p:cNvSpPr>
            <a:spLocks noGrp="1"/>
          </p:cNvSpPr>
          <p:nvPr>
            <p:ph sz="quarter" idx="13"/>
          </p:nvPr>
        </p:nvSpPr>
        <p:spPr>
          <a:xfrm>
            <a:off x="303317" y="1660076"/>
            <a:ext cx="11585365" cy="4398885"/>
          </a:xfrm>
        </p:spPr>
        <p:txBody>
          <a:bodyPr/>
          <a:lstStyle>
            <a:lvl2pPr>
              <a:defRPr sz="2000"/>
            </a:lvl2pPr>
            <a:lvl3pPr marL="1143000" indent="-228600">
              <a:buFont typeface="System Font Regular"/>
              <a:buChar cha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Connector 13">
            <a:extLst>
              <a:ext uri="{FF2B5EF4-FFF2-40B4-BE49-F238E27FC236}">
                <a16:creationId xmlns:a16="http://schemas.microsoft.com/office/drawing/2014/main" id="{9296FAC1-DAD3-8ADC-4F81-DC0F1CC64FB7}"/>
              </a:ext>
            </a:extLst>
          </p:cNvPr>
          <p:cNvCxnSpPr>
            <a:cxnSpLocks/>
          </p:cNvCxnSpPr>
          <p:nvPr userDrawn="1"/>
        </p:nvCxnSpPr>
        <p:spPr>
          <a:xfrm>
            <a:off x="303317" y="1542922"/>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13" name="Date Placeholder 12">
            <a:extLst>
              <a:ext uri="{FF2B5EF4-FFF2-40B4-BE49-F238E27FC236}">
                <a16:creationId xmlns:a16="http://schemas.microsoft.com/office/drawing/2014/main" id="{7D2ABC07-F1AC-88E1-A9DD-6A09C4A4C429}"/>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15" name="Footer Placeholder 14">
            <a:extLst>
              <a:ext uri="{FF2B5EF4-FFF2-40B4-BE49-F238E27FC236}">
                <a16:creationId xmlns:a16="http://schemas.microsoft.com/office/drawing/2014/main" id="{F5F0B8AE-9CC0-7802-F203-28664C0D86EF}"/>
              </a:ext>
            </a:extLst>
          </p:cNvPr>
          <p:cNvSpPr>
            <a:spLocks noGrp="1"/>
          </p:cNvSpPr>
          <p:nvPr>
            <p:ph type="ftr" sz="quarter" idx="15"/>
          </p:nvPr>
        </p:nvSpPr>
        <p:spPr/>
        <p:txBody>
          <a:bodyPr/>
          <a:lstStyle/>
          <a:p>
            <a:r>
              <a:rPr lang="en-US"/>
              <a:t>Unit Name</a:t>
            </a:r>
            <a:endParaRPr lang="en-US" dirty="0"/>
          </a:p>
        </p:txBody>
      </p:sp>
      <p:sp>
        <p:nvSpPr>
          <p:cNvPr id="16" name="Slide Number Placeholder 15">
            <a:extLst>
              <a:ext uri="{FF2B5EF4-FFF2-40B4-BE49-F238E27FC236}">
                <a16:creationId xmlns:a16="http://schemas.microsoft.com/office/drawing/2014/main" id="{2D131D2B-40EF-191C-E868-B98E49C48068}"/>
              </a:ext>
            </a:extLst>
          </p:cNvPr>
          <p:cNvSpPr>
            <a:spLocks noGrp="1"/>
          </p:cNvSpPr>
          <p:nvPr>
            <p:ph type="sldNum" sz="quarter" idx="16"/>
          </p:nvPr>
        </p:nvSpPr>
        <p:spPr/>
        <p:txBody>
          <a:bodyPr/>
          <a:lstStyle/>
          <a:p>
            <a:fld id="{1876332E-97D2-CC49-9E46-E6E0DDE407EB}" type="slidenum">
              <a:rPr lang="en-US" smtClean="0"/>
              <a:pPr/>
              <a:t>‹#›</a:t>
            </a:fld>
            <a:endParaRPr lang="en-US" dirty="0"/>
          </a:p>
        </p:txBody>
      </p:sp>
      <p:sp>
        <p:nvSpPr>
          <p:cNvPr id="17" name="Title 16">
            <a:extLst>
              <a:ext uri="{FF2B5EF4-FFF2-40B4-BE49-F238E27FC236}">
                <a16:creationId xmlns:a16="http://schemas.microsoft.com/office/drawing/2014/main" id="{D74036E4-C55C-EA02-B734-36F87EDACA5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443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w/ Image">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303317" y="1677172"/>
            <a:ext cx="5695739" cy="4408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31CF7D6A-DB8E-20B9-91A2-80161C1264D3}"/>
              </a:ext>
            </a:extLst>
          </p:cNvPr>
          <p:cNvCxnSpPr/>
          <p:nvPr userDrawn="1"/>
        </p:nvCxnSpPr>
        <p:spPr>
          <a:xfrm>
            <a:off x="303317" y="1551469"/>
            <a:ext cx="11085533"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4" name="Picture Placeholder 3">
            <a:extLst>
              <a:ext uri="{FF2B5EF4-FFF2-40B4-BE49-F238E27FC236}">
                <a16:creationId xmlns:a16="http://schemas.microsoft.com/office/drawing/2014/main" id="{FD39FD01-6F3D-63A2-0253-0AF855236B9E}"/>
              </a:ext>
            </a:extLst>
          </p:cNvPr>
          <p:cNvSpPr>
            <a:spLocks noGrp="1"/>
          </p:cNvSpPr>
          <p:nvPr>
            <p:ph type="pic" sz="quarter" idx="14"/>
          </p:nvPr>
        </p:nvSpPr>
        <p:spPr>
          <a:xfrm>
            <a:off x="6188765" y="0"/>
            <a:ext cx="6003235" cy="6858000"/>
          </a:xfrm>
        </p:spPr>
        <p:txBody>
          <a:bodyPr/>
          <a:lstStyle/>
          <a:p>
            <a:r>
              <a:rPr lang="en-US"/>
              <a:t>Click icon to add picture</a:t>
            </a:r>
          </a:p>
        </p:txBody>
      </p:sp>
      <p:sp>
        <p:nvSpPr>
          <p:cNvPr id="3" name="Date Placeholder 2">
            <a:extLst>
              <a:ext uri="{FF2B5EF4-FFF2-40B4-BE49-F238E27FC236}">
                <a16:creationId xmlns:a16="http://schemas.microsoft.com/office/drawing/2014/main" id="{2D1B18CE-76D0-4957-4253-20CEFCB51ABF}"/>
              </a:ext>
            </a:extLst>
          </p:cNvPr>
          <p:cNvSpPr>
            <a:spLocks noGrp="1"/>
          </p:cNvSpPr>
          <p:nvPr>
            <p:ph type="dt" sz="half" idx="15"/>
          </p:nvPr>
        </p:nvSpPr>
        <p:spPr/>
        <p:txBody>
          <a:bodyPr/>
          <a:lstStyle/>
          <a:p>
            <a:fld id="{2FD8AFF2-9042-B841-A3E7-F7EA0CBF7244}" type="datetime3">
              <a:rPr lang="en-US" smtClean="0"/>
              <a:pPr/>
              <a:t>25 April 2025</a:t>
            </a:fld>
            <a:endParaRPr lang="en-US" dirty="0"/>
          </a:p>
        </p:txBody>
      </p:sp>
      <p:sp>
        <p:nvSpPr>
          <p:cNvPr id="6" name="Footer Placeholder 5">
            <a:extLst>
              <a:ext uri="{FF2B5EF4-FFF2-40B4-BE49-F238E27FC236}">
                <a16:creationId xmlns:a16="http://schemas.microsoft.com/office/drawing/2014/main" id="{21275CC3-F3E0-C154-68E4-8C39C86F9608}"/>
              </a:ext>
            </a:extLst>
          </p:cNvPr>
          <p:cNvSpPr>
            <a:spLocks noGrp="1"/>
          </p:cNvSpPr>
          <p:nvPr>
            <p:ph type="ftr" sz="quarter" idx="16"/>
          </p:nvPr>
        </p:nvSpPr>
        <p:spPr>
          <a:xfrm>
            <a:off x="2636728" y="6245438"/>
            <a:ext cx="3362329" cy="365125"/>
          </a:xfrm>
        </p:spPr>
        <p:txBody>
          <a:bodyPr/>
          <a:lstStyle>
            <a:lvl1pPr algn="r">
              <a:defRPr/>
            </a:lvl1pPr>
          </a:lstStyle>
          <a:p>
            <a:r>
              <a:rPr lang="en-US"/>
              <a:t>Unit Name</a:t>
            </a:r>
            <a:endParaRPr lang="en-US" dirty="0"/>
          </a:p>
        </p:txBody>
      </p:sp>
      <p:sp>
        <p:nvSpPr>
          <p:cNvPr id="9" name="Slide Number Placeholder 8">
            <a:extLst>
              <a:ext uri="{FF2B5EF4-FFF2-40B4-BE49-F238E27FC236}">
                <a16:creationId xmlns:a16="http://schemas.microsoft.com/office/drawing/2014/main" id="{3F8D463F-0025-C992-6AEC-0AA43D7F2CAF}"/>
              </a:ext>
            </a:extLst>
          </p:cNvPr>
          <p:cNvSpPr>
            <a:spLocks noGrp="1"/>
          </p:cNvSpPr>
          <p:nvPr>
            <p:ph type="sldNum" sz="quarter" idx="17"/>
          </p:nvPr>
        </p:nvSpPr>
        <p:spPr/>
        <p:txBody>
          <a:bodyPr/>
          <a:lstStyle/>
          <a:p>
            <a:fld id="{1876332E-97D2-CC49-9E46-E6E0DDE407EB}" type="slidenum">
              <a:rPr lang="en-US" smtClean="0"/>
              <a:pPr/>
              <a:t>‹#›</a:t>
            </a:fld>
            <a:endParaRPr lang="en-US" dirty="0"/>
          </a:p>
        </p:txBody>
      </p:sp>
      <p:sp>
        <p:nvSpPr>
          <p:cNvPr id="10" name="Title 9">
            <a:extLst>
              <a:ext uri="{FF2B5EF4-FFF2-40B4-BE49-F238E27FC236}">
                <a16:creationId xmlns:a16="http://schemas.microsoft.com/office/drawing/2014/main" id="{F4C77AE1-1500-C1E6-7E7B-44BDADCE051C}"/>
              </a:ext>
            </a:extLst>
          </p:cNvPr>
          <p:cNvSpPr>
            <a:spLocks noGrp="1"/>
          </p:cNvSpPr>
          <p:nvPr>
            <p:ph type="title"/>
          </p:nvPr>
        </p:nvSpPr>
        <p:spPr>
          <a:xfrm>
            <a:off x="303317" y="244386"/>
            <a:ext cx="5695739" cy="1181382"/>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291049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511FF8-3303-EA6D-2092-61820AC40EBA}"/>
              </a:ext>
            </a:extLst>
          </p:cNvPr>
          <p:cNvSpPr>
            <a:spLocks noGrp="1"/>
          </p:cNvSpPr>
          <p:nvPr>
            <p:ph type="body" idx="1"/>
          </p:nvPr>
        </p:nvSpPr>
        <p:spPr>
          <a:xfrm>
            <a:off x="303317" y="1529696"/>
            <a:ext cx="11585366" cy="44694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B5C9606-D96B-D9D4-BE5F-F0990FE3EB96}"/>
              </a:ext>
            </a:extLst>
          </p:cNvPr>
          <p:cNvSpPr>
            <a:spLocks noGrp="1"/>
          </p:cNvSpPr>
          <p:nvPr>
            <p:ph type="dt" sz="half" idx="2"/>
          </p:nvPr>
        </p:nvSpPr>
        <p:spPr>
          <a:xfrm>
            <a:off x="303317" y="6248488"/>
            <a:ext cx="1665960" cy="365125"/>
          </a:xfrm>
          <a:prstGeom prst="rect">
            <a:avLst/>
          </a:prstGeom>
        </p:spPr>
        <p:txBody>
          <a:bodyPr vert="horz" lIns="0" tIns="0" rIns="0" bIns="0" rtlCol="0" anchor="ctr"/>
          <a:lstStyle>
            <a:lvl1pPr algn="l">
              <a:defRPr sz="1100">
                <a:solidFill>
                  <a:schemeClr val="tx1">
                    <a:tint val="82000"/>
                  </a:schemeClr>
                </a:solidFill>
                <a:latin typeface="Tahoma" panose="020B0604030504040204" pitchFamily="34" charset="0"/>
                <a:ea typeface="Tahoma" panose="020B0604030504040204" pitchFamily="34" charset="0"/>
                <a:cs typeface="Tahoma" panose="020B0604030504040204" pitchFamily="34" charset="0"/>
              </a:defRPr>
            </a:lvl1pPr>
          </a:lstStyle>
          <a:p>
            <a:fld id="{2FD8AFF2-9042-B841-A3E7-F7EA0CBF7244}" type="datetime3">
              <a:rPr lang="en-US" smtClean="0"/>
              <a:pPr/>
              <a:t>25 April 2025</a:t>
            </a:fld>
            <a:endParaRPr lang="en-US" dirty="0"/>
          </a:p>
        </p:txBody>
      </p:sp>
      <p:sp>
        <p:nvSpPr>
          <p:cNvPr id="5" name="Footer Placeholder 4">
            <a:extLst>
              <a:ext uri="{FF2B5EF4-FFF2-40B4-BE49-F238E27FC236}">
                <a16:creationId xmlns:a16="http://schemas.microsoft.com/office/drawing/2014/main" id="{880796B3-6630-28D0-8515-1A6C21873663}"/>
              </a:ext>
            </a:extLst>
          </p:cNvPr>
          <p:cNvSpPr>
            <a:spLocks noGrp="1"/>
          </p:cNvSpPr>
          <p:nvPr>
            <p:ph type="ftr" sz="quarter" idx="3"/>
          </p:nvPr>
        </p:nvSpPr>
        <p:spPr>
          <a:xfrm>
            <a:off x="2636728" y="6245438"/>
            <a:ext cx="6914366" cy="365125"/>
          </a:xfrm>
          <a:prstGeom prst="rect">
            <a:avLst/>
          </a:prstGeom>
        </p:spPr>
        <p:txBody>
          <a:bodyPr vert="horz" lIns="91440" tIns="45720" rIns="91440" bIns="45720" rtlCol="0" anchor="ctr"/>
          <a:lstStyle>
            <a:lvl1pPr algn="ctr">
              <a:defRPr sz="1100">
                <a:solidFill>
                  <a:schemeClr val="tx1">
                    <a:tint val="82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a:t>Unit Name</a:t>
            </a:r>
          </a:p>
        </p:txBody>
      </p:sp>
      <p:sp>
        <p:nvSpPr>
          <p:cNvPr id="7" name="Slide Number Placeholder 5">
            <a:extLst>
              <a:ext uri="{FF2B5EF4-FFF2-40B4-BE49-F238E27FC236}">
                <a16:creationId xmlns:a16="http://schemas.microsoft.com/office/drawing/2014/main" id="{CD998A8C-F91E-2561-5295-7822C1343BDE}"/>
              </a:ext>
            </a:extLst>
          </p:cNvPr>
          <p:cNvSpPr>
            <a:spLocks noGrp="1"/>
          </p:cNvSpPr>
          <p:nvPr>
            <p:ph type="sldNum" sz="quarter" idx="4"/>
          </p:nvPr>
        </p:nvSpPr>
        <p:spPr>
          <a:xfrm>
            <a:off x="10218545" y="6248487"/>
            <a:ext cx="1232722" cy="365125"/>
          </a:xfrm>
          <a:prstGeom prst="rect">
            <a:avLst/>
          </a:prstGeom>
        </p:spPr>
        <p:txBody>
          <a:bodyPr vert="horz" lIns="0" tIns="0" rIns="0" bIns="0" rtlCol="0" anchor="ctr"/>
          <a:lstStyle>
            <a:lvl1pPr algn="r">
              <a:defRPr sz="1100">
                <a:solidFill>
                  <a:schemeClr val="tx1">
                    <a:tint val="82000"/>
                  </a:schemeClr>
                </a:solidFill>
                <a:latin typeface="Tahoma" panose="020B0604030504040204" pitchFamily="34" charset="0"/>
                <a:ea typeface="Tahoma" panose="020B0604030504040204" pitchFamily="34" charset="0"/>
                <a:cs typeface="Tahoma" panose="020B0604030504040204" pitchFamily="34" charset="0"/>
              </a:defRPr>
            </a:lvl1pPr>
          </a:lstStyle>
          <a:p>
            <a:fld id="{1876332E-97D2-CC49-9E46-E6E0DDE407EB}" type="slidenum">
              <a:rPr lang="en-US" smtClean="0"/>
              <a:pPr/>
              <a:t>‹#›</a:t>
            </a:fld>
            <a:endParaRPr lang="en-US" dirty="0"/>
          </a:p>
        </p:txBody>
      </p:sp>
      <p:pic>
        <p:nvPicPr>
          <p:cNvPr id="8" name="Picture 7" descr="A blue shield with a book and a globe&#10;&#10;Description automatically generated">
            <a:extLst>
              <a:ext uri="{FF2B5EF4-FFF2-40B4-BE49-F238E27FC236}">
                <a16:creationId xmlns:a16="http://schemas.microsoft.com/office/drawing/2014/main" id="{F9F559AB-D836-7FEC-22E7-0E9D0BA2459F}"/>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11537907" y="6234732"/>
            <a:ext cx="350776" cy="375831"/>
          </a:xfrm>
          <a:prstGeom prst="rect">
            <a:avLst/>
          </a:prstGeom>
        </p:spPr>
      </p:pic>
      <p:sp>
        <p:nvSpPr>
          <p:cNvPr id="9" name="Title Placeholder 8">
            <a:extLst>
              <a:ext uri="{FF2B5EF4-FFF2-40B4-BE49-F238E27FC236}">
                <a16:creationId xmlns:a16="http://schemas.microsoft.com/office/drawing/2014/main" id="{44886E26-62DC-86B0-AFD4-D076A2541189}"/>
              </a:ext>
            </a:extLst>
          </p:cNvPr>
          <p:cNvSpPr>
            <a:spLocks noGrp="1"/>
          </p:cNvSpPr>
          <p:nvPr>
            <p:ph type="title"/>
          </p:nvPr>
        </p:nvSpPr>
        <p:spPr>
          <a:xfrm>
            <a:off x="303317" y="244386"/>
            <a:ext cx="11585366" cy="1181382"/>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4237123374"/>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80" r:id="rId3"/>
    <p:sldLayoutId id="2147483669" r:id="rId4"/>
    <p:sldLayoutId id="2147483672" r:id="rId5"/>
    <p:sldLayoutId id="2147483681" r:id="rId6"/>
    <p:sldLayoutId id="2147483678" r:id="rId7"/>
    <p:sldLayoutId id="2147483652" r:id="rId8"/>
    <p:sldLayoutId id="2147483661" r:id="rId9"/>
    <p:sldLayoutId id="2147483677" r:id="rId10"/>
    <p:sldLayoutId id="2147483660" r:id="rId11"/>
    <p:sldLayoutId id="2147483662" r:id="rId12"/>
    <p:sldLayoutId id="2147483675" r:id="rId13"/>
    <p:sldLayoutId id="2147483665" r:id="rId14"/>
    <p:sldLayoutId id="2147483663" r:id="rId15"/>
    <p:sldLayoutId id="2147483676" r:id="rId16"/>
    <p:sldLayoutId id="2147483673" r:id="rId17"/>
    <p:sldLayoutId id="2147483674" r:id="rId18"/>
    <p:sldLayoutId id="2147483670" r:id="rId19"/>
    <p:sldLayoutId id="2147483671" r:id="rId20"/>
  </p:sldLayoutIdLst>
  <p:hf hdr="0"/>
  <p:txStyles>
    <p:titleStyle>
      <a:lvl1pPr algn="l" defTabSz="914400" rtl="0" eaLnBrk="1" latinLnBrk="0" hangingPunct="1">
        <a:lnSpc>
          <a:spcPct val="90000"/>
        </a:lnSpc>
        <a:spcBef>
          <a:spcPct val="0"/>
        </a:spcBef>
        <a:buNone/>
        <a:defRPr sz="3600" b="1"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75208-C33B-BC8C-1A54-6F15132BC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4650E-F7B7-98F5-71C2-7903290D3F4F}"/>
              </a:ext>
            </a:extLst>
          </p:cNvPr>
          <p:cNvSpPr>
            <a:spLocks noGrp="1"/>
          </p:cNvSpPr>
          <p:nvPr>
            <p:ph type="ctrTitle"/>
          </p:nvPr>
        </p:nvSpPr>
        <p:spPr/>
        <p:txBody>
          <a:bodyPr/>
          <a:lstStyle/>
          <a:p>
            <a:r>
              <a:rPr lang="en-US" sz="3200" dirty="0"/>
              <a:t>Glucose Spike Prediction from Meal Macros</a:t>
            </a:r>
          </a:p>
        </p:txBody>
      </p:sp>
      <p:sp>
        <p:nvSpPr>
          <p:cNvPr id="3" name="Subtitle 2">
            <a:extLst>
              <a:ext uri="{FF2B5EF4-FFF2-40B4-BE49-F238E27FC236}">
                <a16:creationId xmlns:a16="http://schemas.microsoft.com/office/drawing/2014/main" id="{F739D87F-4118-CFEB-8ADF-77E71D9C7BC9}"/>
              </a:ext>
            </a:extLst>
          </p:cNvPr>
          <p:cNvSpPr>
            <a:spLocks noGrp="1"/>
          </p:cNvSpPr>
          <p:nvPr>
            <p:ph type="subTitle" idx="1"/>
          </p:nvPr>
        </p:nvSpPr>
        <p:spPr/>
        <p:txBody>
          <a:bodyPr/>
          <a:lstStyle/>
          <a:p>
            <a:r>
              <a:rPr lang="en-US" dirty="0"/>
              <a:t>An Exploratory Data Analysis</a:t>
            </a:r>
          </a:p>
        </p:txBody>
      </p:sp>
      <p:sp>
        <p:nvSpPr>
          <p:cNvPr id="4" name="Text Placeholder 3">
            <a:extLst>
              <a:ext uri="{FF2B5EF4-FFF2-40B4-BE49-F238E27FC236}">
                <a16:creationId xmlns:a16="http://schemas.microsoft.com/office/drawing/2014/main" id="{7807E976-63BD-6B78-B40D-C4514D483B2A}"/>
              </a:ext>
            </a:extLst>
          </p:cNvPr>
          <p:cNvSpPr>
            <a:spLocks noGrp="1"/>
          </p:cNvSpPr>
          <p:nvPr>
            <p:ph type="body" sz="quarter" idx="10"/>
          </p:nvPr>
        </p:nvSpPr>
        <p:spPr>
          <a:xfrm>
            <a:off x="6095612" y="4649444"/>
            <a:ext cx="5519738" cy="784095"/>
          </a:xfrm>
        </p:spPr>
        <p:txBody>
          <a:bodyPr>
            <a:normAutofit fontScale="92500"/>
          </a:bodyPr>
          <a:lstStyle/>
          <a:p>
            <a:r>
              <a:rPr lang="en-US" dirty="0"/>
              <a:t>Directed Reading Program 2025, </a:t>
            </a:r>
            <a:r>
              <a:rPr lang="en-US" b="1" dirty="0"/>
              <a:t>Viggy Vanchinathan</a:t>
            </a:r>
          </a:p>
          <a:p>
            <a:r>
              <a:rPr lang="en-US" dirty="0"/>
              <a:t>Mentor: Andrew Henrichson</a:t>
            </a:r>
          </a:p>
          <a:p>
            <a:endParaRPr lang="en-US" b="1" dirty="0"/>
          </a:p>
        </p:txBody>
      </p:sp>
    </p:spTree>
    <p:extLst>
      <p:ext uri="{BB962C8B-B14F-4D97-AF65-F5344CB8AC3E}">
        <p14:creationId xmlns:p14="http://schemas.microsoft.com/office/powerpoint/2010/main" val="1791260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1B2C8B0-DC27-98DD-12D3-6E9BC4201DA3}"/>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994EBFFD-5B26-64E1-64D1-359E2E696405}"/>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DD3CD1FB-DEE2-F6A8-10AA-F3F135F20908}"/>
              </a:ext>
            </a:extLst>
          </p:cNvPr>
          <p:cNvSpPr>
            <a:spLocks noGrp="1"/>
          </p:cNvSpPr>
          <p:nvPr>
            <p:ph type="sldNum" sz="quarter" idx="16"/>
          </p:nvPr>
        </p:nvSpPr>
        <p:spPr/>
        <p:txBody>
          <a:bodyPr/>
          <a:lstStyle/>
          <a:p>
            <a:fld id="{1876332E-97D2-CC49-9E46-E6E0DDE407EB}" type="slidenum">
              <a:rPr lang="en-US" smtClean="0"/>
              <a:pPr/>
              <a:t>10</a:t>
            </a:fld>
            <a:endParaRPr lang="en-US" dirty="0"/>
          </a:p>
        </p:txBody>
      </p:sp>
      <p:sp>
        <p:nvSpPr>
          <p:cNvPr id="6" name="Title 5">
            <a:extLst>
              <a:ext uri="{FF2B5EF4-FFF2-40B4-BE49-F238E27FC236}">
                <a16:creationId xmlns:a16="http://schemas.microsoft.com/office/drawing/2014/main" id="{FCF9DADE-D575-2A5F-B538-EA4DF81A800A}"/>
              </a:ext>
            </a:extLst>
          </p:cNvPr>
          <p:cNvSpPr>
            <a:spLocks noGrp="1"/>
          </p:cNvSpPr>
          <p:nvPr>
            <p:ph type="title"/>
          </p:nvPr>
        </p:nvSpPr>
        <p:spPr/>
        <p:txBody>
          <a:bodyPr/>
          <a:lstStyle/>
          <a:p>
            <a:r>
              <a:rPr lang="en-US" dirty="0"/>
              <a:t>The Problem… (postprandial spike)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2E78F2C-136A-6B7E-224C-FF8A74343306}"/>
                  </a:ext>
                </a:extLst>
              </p:cNvPr>
              <p:cNvSpPr txBox="1"/>
              <p:nvPr/>
            </p:nvSpPr>
            <p:spPr>
              <a:xfrm>
                <a:off x="7014754" y="2625687"/>
                <a:ext cx="3471720"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9600" i="1" smtClean="0">
                          <a:latin typeface="Cambria Math" panose="02040503050406030204" pitchFamily="18" charset="0"/>
                          <a:ea typeface="Cambria Math" panose="02040503050406030204" pitchFamily="18" charset="0"/>
                        </a:rPr>
                        <m:t>Χ</m:t>
                      </m:r>
                      <m:r>
                        <a:rPr lang="el-GR" sz="9600" i="1" smtClean="0">
                          <a:latin typeface="Cambria Math" panose="02040503050406030204" pitchFamily="18" charset="0"/>
                          <a:ea typeface="Cambria Math" panose="02040503050406030204" pitchFamily="18" charset="0"/>
                        </a:rPr>
                        <m:t>→</m:t>
                      </m:r>
                      <m:r>
                        <a:rPr lang="en-US" sz="9600" b="0" i="1" smtClean="0">
                          <a:latin typeface="Cambria Math" panose="02040503050406030204" pitchFamily="18" charset="0"/>
                          <a:ea typeface="Cambria Math" panose="02040503050406030204" pitchFamily="18" charset="0"/>
                        </a:rPr>
                        <m:t>𝑦</m:t>
                      </m:r>
                    </m:oMath>
                  </m:oMathPara>
                </a14:m>
                <a:endParaRPr lang="en-US" sz="9600" dirty="0"/>
              </a:p>
            </p:txBody>
          </p:sp>
        </mc:Choice>
        <mc:Fallback>
          <p:sp>
            <p:nvSpPr>
              <p:cNvPr id="8" name="TextBox 7">
                <a:extLst>
                  <a:ext uri="{FF2B5EF4-FFF2-40B4-BE49-F238E27FC236}">
                    <a16:creationId xmlns:a16="http://schemas.microsoft.com/office/drawing/2014/main" id="{E2E78F2C-136A-6B7E-224C-FF8A74343306}"/>
                  </a:ext>
                </a:extLst>
              </p:cNvPr>
              <p:cNvSpPr txBox="1">
                <a:spLocks noRot="1" noChangeAspect="1" noMove="1" noResize="1" noEditPoints="1" noAdjustHandles="1" noChangeArrowheads="1" noChangeShapeType="1" noTextEdit="1"/>
              </p:cNvSpPr>
              <p:nvPr/>
            </p:nvSpPr>
            <p:spPr>
              <a:xfrm>
                <a:off x="7014754" y="2625687"/>
                <a:ext cx="3471720" cy="1477328"/>
              </a:xfrm>
              <a:prstGeom prst="rect">
                <a:avLst/>
              </a:prstGeom>
              <a:blipFill>
                <a:blip r:embed="rId3"/>
                <a:stretch>
                  <a:fillRect l="-6569" r="-6204" b="-2457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8118344-E58E-3041-41C3-CA8817AEBD6D}"/>
              </a:ext>
            </a:extLst>
          </p:cNvPr>
          <p:cNvSpPr txBox="1"/>
          <p:nvPr/>
        </p:nvSpPr>
        <p:spPr>
          <a:xfrm>
            <a:off x="6093911" y="4396140"/>
            <a:ext cx="2656703" cy="646331"/>
          </a:xfrm>
          <a:prstGeom prst="rect">
            <a:avLst/>
          </a:prstGeom>
          <a:noFill/>
        </p:spPr>
        <p:txBody>
          <a:bodyPr wrap="square" rtlCol="0">
            <a:spAutoFit/>
          </a:bodyPr>
          <a:lstStyle/>
          <a:p>
            <a:pPr algn="ctr"/>
            <a:r>
              <a:rPr lang="en-US" dirty="0"/>
              <a:t>Calories, Fat, Protein, Fiber, Carbs…</a:t>
            </a:r>
          </a:p>
        </p:txBody>
      </p:sp>
      <p:sp>
        <p:nvSpPr>
          <p:cNvPr id="13" name="TextBox 12">
            <a:extLst>
              <a:ext uri="{FF2B5EF4-FFF2-40B4-BE49-F238E27FC236}">
                <a16:creationId xmlns:a16="http://schemas.microsoft.com/office/drawing/2014/main" id="{EE20DB07-83C1-DFDD-CA84-BA0AE22E4258}"/>
              </a:ext>
            </a:extLst>
          </p:cNvPr>
          <p:cNvSpPr txBox="1"/>
          <p:nvPr/>
        </p:nvSpPr>
        <p:spPr>
          <a:xfrm>
            <a:off x="8750614" y="4396140"/>
            <a:ext cx="2656703" cy="646331"/>
          </a:xfrm>
          <a:prstGeom prst="rect">
            <a:avLst/>
          </a:prstGeom>
          <a:noFill/>
        </p:spPr>
        <p:txBody>
          <a:bodyPr wrap="square" rtlCol="0">
            <a:spAutoFit/>
          </a:bodyPr>
          <a:lstStyle/>
          <a:p>
            <a:pPr algn="ctr"/>
            <a:r>
              <a:rPr lang="en-US" dirty="0"/>
              <a:t>Severity of glucose spike</a:t>
            </a:r>
          </a:p>
        </p:txBody>
      </p:sp>
      <p:pic>
        <p:nvPicPr>
          <p:cNvPr id="2" name="Picture 1">
            <a:extLst>
              <a:ext uri="{FF2B5EF4-FFF2-40B4-BE49-F238E27FC236}">
                <a16:creationId xmlns:a16="http://schemas.microsoft.com/office/drawing/2014/main" id="{30741152-EBBA-4D52-B753-3E86C6917E3D}"/>
              </a:ext>
            </a:extLst>
          </p:cNvPr>
          <p:cNvPicPr>
            <a:picLocks noChangeAspect="1"/>
          </p:cNvPicPr>
          <p:nvPr/>
        </p:nvPicPr>
        <p:blipFill>
          <a:blip r:embed="rId4"/>
          <a:stretch>
            <a:fillRect/>
          </a:stretch>
        </p:blipFill>
        <p:spPr>
          <a:xfrm>
            <a:off x="1035692" y="1744183"/>
            <a:ext cx="4523874" cy="4501255"/>
          </a:xfrm>
          <a:prstGeom prst="rect">
            <a:avLst/>
          </a:prstGeom>
        </p:spPr>
      </p:pic>
    </p:spTree>
    <p:extLst>
      <p:ext uri="{BB962C8B-B14F-4D97-AF65-F5344CB8AC3E}">
        <p14:creationId xmlns:p14="http://schemas.microsoft.com/office/powerpoint/2010/main" val="45410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04BFF3-0D0E-1F85-A78D-DFCBC0289730}"/>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4E0ED3A0-D83B-9035-5789-46CD2817E0BF}"/>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DF32688E-63BC-70DE-1049-FD39D5C29EE9}"/>
              </a:ext>
            </a:extLst>
          </p:cNvPr>
          <p:cNvSpPr>
            <a:spLocks noGrp="1"/>
          </p:cNvSpPr>
          <p:nvPr>
            <p:ph type="sldNum" sz="quarter" idx="16"/>
          </p:nvPr>
        </p:nvSpPr>
        <p:spPr/>
        <p:txBody>
          <a:bodyPr/>
          <a:lstStyle/>
          <a:p>
            <a:fld id="{1876332E-97D2-CC49-9E46-E6E0DDE407EB}" type="slidenum">
              <a:rPr lang="en-US" smtClean="0"/>
              <a:pPr/>
              <a:t>11</a:t>
            </a:fld>
            <a:endParaRPr lang="en-US" dirty="0"/>
          </a:p>
        </p:txBody>
      </p:sp>
      <p:sp>
        <p:nvSpPr>
          <p:cNvPr id="6" name="Title 5">
            <a:extLst>
              <a:ext uri="{FF2B5EF4-FFF2-40B4-BE49-F238E27FC236}">
                <a16:creationId xmlns:a16="http://schemas.microsoft.com/office/drawing/2014/main" id="{9C8ED351-E3EC-068A-3870-7228510B3F9F}"/>
              </a:ext>
            </a:extLst>
          </p:cNvPr>
          <p:cNvSpPr>
            <a:spLocks noGrp="1"/>
          </p:cNvSpPr>
          <p:nvPr>
            <p:ph type="title"/>
          </p:nvPr>
        </p:nvSpPr>
        <p:spPr/>
        <p:txBody>
          <a:bodyPr/>
          <a:lstStyle/>
          <a:p>
            <a:r>
              <a:rPr lang="en-US" dirty="0"/>
              <a:t>… the artillery!</a:t>
            </a:r>
          </a:p>
        </p:txBody>
      </p:sp>
      <p:sp>
        <p:nvSpPr>
          <p:cNvPr id="12" name="TextBox 11">
            <a:extLst>
              <a:ext uri="{FF2B5EF4-FFF2-40B4-BE49-F238E27FC236}">
                <a16:creationId xmlns:a16="http://schemas.microsoft.com/office/drawing/2014/main" id="{BD613896-52C8-88C7-C560-15859F02AEDC}"/>
              </a:ext>
            </a:extLst>
          </p:cNvPr>
          <p:cNvSpPr txBox="1"/>
          <p:nvPr/>
        </p:nvSpPr>
        <p:spPr>
          <a:xfrm>
            <a:off x="1426274" y="2520154"/>
            <a:ext cx="176253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3013797E-2F01-2841-B86E-1FFF44DFCF98}"/>
              </a:ext>
            </a:extLst>
          </p:cNvPr>
          <p:cNvSpPr txBox="1"/>
          <p:nvPr/>
        </p:nvSpPr>
        <p:spPr>
          <a:xfrm>
            <a:off x="5326181" y="2520154"/>
            <a:ext cx="176253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833ACE90-231F-2BB9-E3CA-C798E1B46360}"/>
              </a:ext>
            </a:extLst>
          </p:cNvPr>
          <p:cNvSpPr txBox="1"/>
          <p:nvPr/>
        </p:nvSpPr>
        <p:spPr>
          <a:xfrm>
            <a:off x="9324617" y="2520154"/>
            <a:ext cx="176253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5" name="Content Placeholder 9">
            <a:extLst>
              <a:ext uri="{FF2B5EF4-FFF2-40B4-BE49-F238E27FC236}">
                <a16:creationId xmlns:a16="http://schemas.microsoft.com/office/drawing/2014/main" id="{493BDE55-B64B-4556-8E1F-206DDAFC6BB6}"/>
              </a:ext>
            </a:extLst>
          </p:cNvPr>
          <p:cNvPicPr>
            <a:picLocks noGrp="1" noChangeAspect="1"/>
          </p:cNvPicPr>
          <p:nvPr>
            <p:ph sz="quarter" idx="13"/>
          </p:nvPr>
        </p:nvPicPr>
        <p:blipFill>
          <a:blip r:embed="rId2"/>
          <a:srcRect t="22664" r="79687" b="24651"/>
          <a:stretch/>
        </p:blipFill>
        <p:spPr>
          <a:xfrm>
            <a:off x="1652285" y="3718386"/>
            <a:ext cx="1069272" cy="1848835"/>
          </a:xfrm>
        </p:spPr>
      </p:pic>
      <p:pic>
        <p:nvPicPr>
          <p:cNvPr id="16" name="Content Placeholder 9">
            <a:extLst>
              <a:ext uri="{FF2B5EF4-FFF2-40B4-BE49-F238E27FC236}">
                <a16:creationId xmlns:a16="http://schemas.microsoft.com/office/drawing/2014/main" id="{5D65E7CE-4993-8BCD-D41A-1817BEF196D0}"/>
              </a:ext>
            </a:extLst>
          </p:cNvPr>
          <p:cNvPicPr>
            <a:picLocks noChangeAspect="1"/>
          </p:cNvPicPr>
          <p:nvPr/>
        </p:nvPicPr>
        <p:blipFill>
          <a:blip r:embed="rId2"/>
          <a:srcRect l="19976" t="29236" r="54646" b="25165"/>
          <a:stretch/>
        </p:blipFill>
        <p:spPr>
          <a:xfrm>
            <a:off x="5087651" y="3629961"/>
            <a:ext cx="1671666" cy="2002399"/>
          </a:xfrm>
          <a:prstGeom prst="rect">
            <a:avLst/>
          </a:prstGeom>
        </p:spPr>
      </p:pic>
      <p:pic>
        <p:nvPicPr>
          <p:cNvPr id="17" name="Content Placeholder 9">
            <a:extLst>
              <a:ext uri="{FF2B5EF4-FFF2-40B4-BE49-F238E27FC236}">
                <a16:creationId xmlns:a16="http://schemas.microsoft.com/office/drawing/2014/main" id="{C320AF1E-3D8F-3F1E-1045-F0BCF4ED5A9A}"/>
              </a:ext>
            </a:extLst>
          </p:cNvPr>
          <p:cNvPicPr>
            <a:picLocks noChangeAspect="1"/>
          </p:cNvPicPr>
          <p:nvPr/>
        </p:nvPicPr>
        <p:blipFill>
          <a:blip r:embed="rId2"/>
          <a:srcRect l="46228" t="33190" r="18369" b="24284"/>
          <a:stretch/>
        </p:blipFill>
        <p:spPr>
          <a:xfrm>
            <a:off x="8682142" y="3718386"/>
            <a:ext cx="2417206" cy="1935725"/>
          </a:xfrm>
          <a:prstGeom prst="rect">
            <a:avLst/>
          </a:prstGeom>
        </p:spPr>
      </p:pic>
    </p:spTree>
    <p:extLst>
      <p:ext uri="{BB962C8B-B14F-4D97-AF65-F5344CB8AC3E}">
        <p14:creationId xmlns:p14="http://schemas.microsoft.com/office/powerpoint/2010/main" val="3097900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7003D-9CDA-AA20-88ED-94C25F5D11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9A724B3-5B9B-E577-BC2F-E81090B259EE}"/>
              </a:ext>
            </a:extLst>
          </p:cNvPr>
          <p:cNvPicPr>
            <a:picLocks noChangeAspect="1"/>
          </p:cNvPicPr>
          <p:nvPr/>
        </p:nvPicPr>
        <p:blipFill>
          <a:blip r:embed="rId2"/>
          <a:srcRect t="19541" r="79321" b="24218"/>
          <a:stretch/>
        </p:blipFill>
        <p:spPr>
          <a:xfrm>
            <a:off x="1655541" y="3622428"/>
            <a:ext cx="1069272" cy="1938712"/>
          </a:xfrm>
          <a:prstGeom prst="rect">
            <a:avLst/>
          </a:prstGeom>
        </p:spPr>
      </p:pic>
      <p:sp>
        <p:nvSpPr>
          <p:cNvPr id="3" name="Date Placeholder 2">
            <a:extLst>
              <a:ext uri="{FF2B5EF4-FFF2-40B4-BE49-F238E27FC236}">
                <a16:creationId xmlns:a16="http://schemas.microsoft.com/office/drawing/2014/main" id="{2E8FF762-F888-A0DF-62AA-881C894B6291}"/>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18901023-80B7-8796-53F3-7142385583B5}"/>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F25914E5-7E92-8831-0CFE-725255EC647C}"/>
              </a:ext>
            </a:extLst>
          </p:cNvPr>
          <p:cNvSpPr>
            <a:spLocks noGrp="1"/>
          </p:cNvSpPr>
          <p:nvPr>
            <p:ph type="sldNum" sz="quarter" idx="16"/>
          </p:nvPr>
        </p:nvSpPr>
        <p:spPr/>
        <p:txBody>
          <a:bodyPr/>
          <a:lstStyle/>
          <a:p>
            <a:fld id="{1876332E-97D2-CC49-9E46-E6E0DDE407EB}" type="slidenum">
              <a:rPr lang="en-US" smtClean="0"/>
              <a:pPr/>
              <a:t>12</a:t>
            </a:fld>
            <a:endParaRPr lang="en-US" dirty="0"/>
          </a:p>
        </p:txBody>
      </p:sp>
      <p:sp>
        <p:nvSpPr>
          <p:cNvPr id="6" name="Title 5">
            <a:extLst>
              <a:ext uri="{FF2B5EF4-FFF2-40B4-BE49-F238E27FC236}">
                <a16:creationId xmlns:a16="http://schemas.microsoft.com/office/drawing/2014/main" id="{0ABB14EF-8C82-D45B-5ED2-49F06D7F0972}"/>
              </a:ext>
            </a:extLst>
          </p:cNvPr>
          <p:cNvSpPr>
            <a:spLocks noGrp="1"/>
          </p:cNvSpPr>
          <p:nvPr>
            <p:ph type="title"/>
          </p:nvPr>
        </p:nvSpPr>
        <p:spPr/>
        <p:txBody>
          <a:bodyPr/>
          <a:lstStyle/>
          <a:p>
            <a:r>
              <a:rPr lang="en-US" dirty="0"/>
              <a:t>First Pass</a:t>
            </a:r>
          </a:p>
        </p:txBody>
      </p:sp>
      <p:sp>
        <p:nvSpPr>
          <p:cNvPr id="12" name="TextBox 11">
            <a:extLst>
              <a:ext uri="{FF2B5EF4-FFF2-40B4-BE49-F238E27FC236}">
                <a16:creationId xmlns:a16="http://schemas.microsoft.com/office/drawing/2014/main" id="{C5DE010B-1B0D-79F7-27B4-6C8479AE215C}"/>
              </a:ext>
            </a:extLst>
          </p:cNvPr>
          <p:cNvSpPr txBox="1"/>
          <p:nvPr/>
        </p:nvSpPr>
        <p:spPr>
          <a:xfrm>
            <a:off x="786653" y="2537890"/>
            <a:ext cx="2560320" cy="507831"/>
          </a:xfrm>
          <a:prstGeom prst="rect">
            <a:avLst/>
          </a:prstGeom>
          <a:noFill/>
        </p:spPr>
        <p:txBody>
          <a:bodyPr wrap="square" rtlCol="0">
            <a:spAutoFit/>
          </a:bodyPr>
          <a:lstStyle/>
          <a:p>
            <a:r>
              <a:rPr lang="en-US" sz="2700" dirty="0">
                <a:latin typeface="Tahoma" panose="020B0604030504040204" pitchFamily="34" charset="0"/>
                <a:ea typeface="Tahoma" panose="020B0604030504040204" pitchFamily="34" charset="0"/>
                <a:cs typeface="Tahoma" panose="020B0604030504040204" pitchFamily="34" charset="0"/>
              </a:rPr>
              <a:t>Linear Methods</a:t>
            </a:r>
          </a:p>
        </p:txBody>
      </p:sp>
      <p:sp>
        <p:nvSpPr>
          <p:cNvPr id="13" name="TextBox 12">
            <a:extLst>
              <a:ext uri="{FF2B5EF4-FFF2-40B4-BE49-F238E27FC236}">
                <a16:creationId xmlns:a16="http://schemas.microsoft.com/office/drawing/2014/main" id="{F4709A21-71FB-9610-E553-44CF1B2E41EB}"/>
              </a:ext>
            </a:extLst>
          </p:cNvPr>
          <p:cNvSpPr txBox="1"/>
          <p:nvPr/>
        </p:nvSpPr>
        <p:spPr>
          <a:xfrm>
            <a:off x="5326181" y="2520154"/>
            <a:ext cx="176253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EDA200F9-865C-876C-006A-8B9AB6DF240B}"/>
              </a:ext>
            </a:extLst>
          </p:cNvPr>
          <p:cNvSpPr txBox="1"/>
          <p:nvPr/>
        </p:nvSpPr>
        <p:spPr>
          <a:xfrm>
            <a:off x="9324617" y="2520154"/>
            <a:ext cx="176253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6" name="Content Placeholder 9">
            <a:extLst>
              <a:ext uri="{FF2B5EF4-FFF2-40B4-BE49-F238E27FC236}">
                <a16:creationId xmlns:a16="http://schemas.microsoft.com/office/drawing/2014/main" id="{D6298F98-CEC4-0EAE-F828-6C037006F694}"/>
              </a:ext>
            </a:extLst>
          </p:cNvPr>
          <p:cNvPicPr>
            <a:picLocks noChangeAspect="1"/>
          </p:cNvPicPr>
          <p:nvPr/>
        </p:nvPicPr>
        <p:blipFill>
          <a:blip r:embed="rId3"/>
          <a:srcRect l="19976" t="29236" r="54646" b="25165"/>
          <a:stretch/>
        </p:blipFill>
        <p:spPr>
          <a:xfrm>
            <a:off x="5087651" y="3629961"/>
            <a:ext cx="1671666" cy="2002399"/>
          </a:xfrm>
          <a:prstGeom prst="rect">
            <a:avLst/>
          </a:prstGeom>
        </p:spPr>
      </p:pic>
      <p:pic>
        <p:nvPicPr>
          <p:cNvPr id="17" name="Content Placeholder 9">
            <a:extLst>
              <a:ext uri="{FF2B5EF4-FFF2-40B4-BE49-F238E27FC236}">
                <a16:creationId xmlns:a16="http://schemas.microsoft.com/office/drawing/2014/main" id="{9D18DF47-80D4-AFAA-426E-216FEB1D2925}"/>
              </a:ext>
            </a:extLst>
          </p:cNvPr>
          <p:cNvPicPr>
            <a:picLocks noChangeAspect="1"/>
          </p:cNvPicPr>
          <p:nvPr/>
        </p:nvPicPr>
        <p:blipFill>
          <a:blip r:embed="rId3"/>
          <a:srcRect l="46228" t="33190" r="18369" b="24284"/>
          <a:stretch/>
        </p:blipFill>
        <p:spPr>
          <a:xfrm>
            <a:off x="8682142" y="3718386"/>
            <a:ext cx="2417206" cy="1935725"/>
          </a:xfrm>
          <a:prstGeom prst="rect">
            <a:avLst/>
          </a:prstGeom>
        </p:spPr>
      </p:pic>
    </p:spTree>
    <p:extLst>
      <p:ext uri="{BB962C8B-B14F-4D97-AF65-F5344CB8AC3E}">
        <p14:creationId xmlns:p14="http://schemas.microsoft.com/office/powerpoint/2010/main" val="2438471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2935F2-CF20-E9B2-1856-D64979B8E64F}"/>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96857055-40D5-2C0A-FABE-FB582C6F3EE2}"/>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C80A185F-2A68-AD14-AC1F-10DE7A51D3AB}"/>
              </a:ext>
            </a:extLst>
          </p:cNvPr>
          <p:cNvSpPr>
            <a:spLocks noGrp="1"/>
          </p:cNvSpPr>
          <p:nvPr>
            <p:ph type="sldNum" sz="quarter" idx="16"/>
          </p:nvPr>
        </p:nvSpPr>
        <p:spPr/>
        <p:txBody>
          <a:bodyPr/>
          <a:lstStyle/>
          <a:p>
            <a:fld id="{1876332E-97D2-CC49-9E46-E6E0DDE407EB}" type="slidenum">
              <a:rPr lang="en-US" smtClean="0"/>
              <a:pPr/>
              <a:t>13</a:t>
            </a:fld>
            <a:endParaRPr lang="en-US" dirty="0"/>
          </a:p>
        </p:txBody>
      </p:sp>
      <p:sp>
        <p:nvSpPr>
          <p:cNvPr id="6" name="Title 5">
            <a:extLst>
              <a:ext uri="{FF2B5EF4-FFF2-40B4-BE49-F238E27FC236}">
                <a16:creationId xmlns:a16="http://schemas.microsoft.com/office/drawing/2014/main" id="{F37D6F50-23A4-2008-16C2-D7C15C8CBCEC}"/>
              </a:ext>
            </a:extLst>
          </p:cNvPr>
          <p:cNvSpPr>
            <a:spLocks noGrp="1"/>
          </p:cNvSpPr>
          <p:nvPr>
            <p:ph type="title"/>
          </p:nvPr>
        </p:nvSpPr>
        <p:spPr/>
        <p:txBody>
          <a:bodyPr/>
          <a:lstStyle/>
          <a:p>
            <a:r>
              <a:rPr lang="en-US" dirty="0"/>
              <a:t>Naïve Approach: Regression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C7C2F9D-C11C-8C47-D573-3FF1CBAC2001}"/>
                  </a:ext>
                </a:extLst>
              </p:cNvPr>
              <p:cNvSpPr txBox="1"/>
              <p:nvPr/>
            </p:nvSpPr>
            <p:spPr>
              <a:xfrm>
                <a:off x="1491174" y="2331644"/>
                <a:ext cx="966450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0</m:t>
                          </m:r>
                        </m:sub>
                      </m:sSub>
                      <m:r>
                        <a:rPr lang="en-US" sz="3200" b="0" i="1" smtClean="0">
                          <a:solidFill>
                            <a:srgbClr val="FF0000"/>
                          </a:solidFill>
                          <a:latin typeface="Cambria Math" panose="02040503050406030204" pitchFamily="18" charset="0"/>
                        </a:rPr>
                        <m:t>+ </m:t>
                      </m:r>
                      <m:sSub>
                        <m:sSubPr>
                          <m:ctrlPr>
                            <a:rPr lang="en-US" sz="3200" b="0" i="1" smtClean="0">
                              <a:solidFill>
                                <a:srgbClr val="FF0000"/>
                              </a:solidFill>
                              <a:latin typeface="Cambria Math" panose="02040503050406030204" pitchFamily="18" charset="0"/>
                            </a:rPr>
                          </m:ctrlPr>
                        </m:sSub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𝑤</m:t>
                              </m:r>
                            </m:e>
                            <m:sub>
                              <m:r>
                                <a:rPr lang="en-US" sz="3200" b="0" i="1" smtClean="0">
                                  <a:solidFill>
                                    <a:srgbClr val="FF0000"/>
                                  </a:solidFill>
                                  <a:latin typeface="Cambria Math" panose="02040503050406030204" pitchFamily="18" charset="0"/>
                                </a:rPr>
                                <m:t>1</m:t>
                              </m:r>
                            </m:sub>
                          </m:sSub>
                          <m:r>
                            <a:rPr lang="en-US" sz="3200" b="0" i="1" smtClean="0">
                              <a:solidFill>
                                <a:srgbClr val="FF0000"/>
                              </a:solidFill>
                              <a:latin typeface="Cambria Math" panose="02040503050406030204" pitchFamily="18" charset="0"/>
                            </a:rPr>
                            <m:t>𝑥</m:t>
                          </m:r>
                        </m:e>
                        <m:sub>
                          <m:r>
                            <a:rPr lang="en-US" sz="3200" b="0" i="1" smtClean="0">
                              <a:solidFill>
                                <a:srgbClr val="FF0000"/>
                              </a:solidFill>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solidFill>
                                <a:schemeClr val="tx2">
                                  <a:lumMod val="40000"/>
                                  <a:lumOff val="60000"/>
                                </a:schemeClr>
                              </a:solidFill>
                              <a:latin typeface="Cambria Math" panose="02040503050406030204" pitchFamily="18" charset="0"/>
                            </a:rPr>
                          </m:ctrlPr>
                        </m:sSubPr>
                        <m:e>
                          <m:sSub>
                            <m:sSubPr>
                              <m:ctrlPr>
                                <a:rPr lang="en-US" sz="3200" b="0" i="1" smtClean="0">
                                  <a:solidFill>
                                    <a:schemeClr val="tx2">
                                      <a:lumMod val="40000"/>
                                      <a:lumOff val="60000"/>
                                    </a:schemeClr>
                                  </a:solidFill>
                                  <a:latin typeface="Cambria Math" panose="02040503050406030204" pitchFamily="18" charset="0"/>
                                </a:rPr>
                              </m:ctrlPr>
                            </m:sSubPr>
                            <m:e>
                              <m:r>
                                <a:rPr lang="en-US" sz="3200" b="0" i="1" smtClean="0">
                                  <a:solidFill>
                                    <a:schemeClr val="tx2">
                                      <a:lumMod val="40000"/>
                                      <a:lumOff val="60000"/>
                                    </a:schemeClr>
                                  </a:solidFill>
                                  <a:latin typeface="Cambria Math" panose="02040503050406030204" pitchFamily="18" charset="0"/>
                                </a:rPr>
                                <m:t>𝑤</m:t>
                              </m:r>
                            </m:e>
                            <m:sub>
                              <m:r>
                                <a:rPr lang="en-US" sz="3200" b="0" i="1" smtClean="0">
                                  <a:solidFill>
                                    <a:schemeClr val="tx2">
                                      <a:lumMod val="40000"/>
                                      <a:lumOff val="60000"/>
                                    </a:schemeClr>
                                  </a:solidFill>
                                  <a:latin typeface="Cambria Math" panose="02040503050406030204" pitchFamily="18" charset="0"/>
                                </a:rPr>
                                <m:t>2</m:t>
                              </m:r>
                            </m:sub>
                          </m:sSub>
                          <m:r>
                            <a:rPr lang="en-US" sz="3200" b="0" i="1" smtClean="0">
                              <a:solidFill>
                                <a:schemeClr val="tx2">
                                  <a:lumMod val="40000"/>
                                  <a:lumOff val="60000"/>
                                </a:schemeClr>
                              </a:solidFill>
                              <a:latin typeface="Cambria Math" panose="02040503050406030204" pitchFamily="18" charset="0"/>
                            </a:rPr>
                            <m:t>𝑥</m:t>
                          </m:r>
                        </m:e>
                        <m:sub>
                          <m:r>
                            <a:rPr lang="en-US" sz="3200" b="0" i="1" smtClean="0">
                              <a:solidFill>
                                <a:schemeClr val="tx2">
                                  <a:lumMod val="40000"/>
                                  <a:lumOff val="60000"/>
                                </a:schemeClr>
                              </a:solidFill>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solidFill>
                                <a:schemeClr val="accent3">
                                  <a:lumMod val="60000"/>
                                  <a:lumOff val="40000"/>
                                </a:schemeClr>
                              </a:solidFill>
                              <a:latin typeface="Cambria Math" panose="02040503050406030204" pitchFamily="18" charset="0"/>
                            </a:rPr>
                          </m:ctrlPr>
                        </m:sSubPr>
                        <m:e>
                          <m:sSub>
                            <m:sSubPr>
                              <m:ctrlPr>
                                <a:rPr lang="en-US" sz="3200" b="0" i="1" smtClean="0">
                                  <a:solidFill>
                                    <a:schemeClr val="accent3">
                                      <a:lumMod val="60000"/>
                                      <a:lumOff val="40000"/>
                                    </a:schemeClr>
                                  </a:solidFill>
                                  <a:latin typeface="Cambria Math" panose="02040503050406030204" pitchFamily="18" charset="0"/>
                                </a:rPr>
                              </m:ctrlPr>
                            </m:sSubPr>
                            <m:e>
                              <m:r>
                                <a:rPr lang="en-US" sz="3200" b="0" i="1" smtClean="0">
                                  <a:solidFill>
                                    <a:schemeClr val="accent3">
                                      <a:lumMod val="60000"/>
                                      <a:lumOff val="40000"/>
                                    </a:schemeClr>
                                  </a:solidFill>
                                  <a:latin typeface="Cambria Math" panose="02040503050406030204" pitchFamily="18" charset="0"/>
                                </a:rPr>
                                <m:t>𝑤</m:t>
                              </m:r>
                            </m:e>
                            <m:sub>
                              <m:r>
                                <a:rPr lang="en-US" sz="3200" b="0" i="1" smtClean="0">
                                  <a:solidFill>
                                    <a:schemeClr val="accent3">
                                      <a:lumMod val="60000"/>
                                      <a:lumOff val="40000"/>
                                    </a:schemeClr>
                                  </a:solidFill>
                                  <a:latin typeface="Cambria Math" panose="02040503050406030204" pitchFamily="18" charset="0"/>
                                </a:rPr>
                                <m:t>3</m:t>
                              </m:r>
                            </m:sub>
                          </m:sSub>
                          <m:r>
                            <a:rPr lang="en-US" sz="3200" b="0" i="1" smtClean="0">
                              <a:solidFill>
                                <a:schemeClr val="accent3">
                                  <a:lumMod val="60000"/>
                                  <a:lumOff val="40000"/>
                                </a:schemeClr>
                              </a:solidFill>
                              <a:latin typeface="Cambria Math" panose="02040503050406030204" pitchFamily="18" charset="0"/>
                            </a:rPr>
                            <m:t>𝑥</m:t>
                          </m:r>
                        </m:e>
                        <m:sub>
                          <m:r>
                            <a:rPr lang="en-US" sz="3200" b="0" i="1" smtClean="0">
                              <a:solidFill>
                                <a:schemeClr val="accent3">
                                  <a:lumMod val="60000"/>
                                  <a:lumOff val="40000"/>
                                </a:schemeClr>
                              </a:solidFill>
                              <a:latin typeface="Cambria Math" panose="02040503050406030204" pitchFamily="18" charset="0"/>
                            </a:rPr>
                            <m:t>3</m:t>
                          </m:r>
                        </m:sub>
                      </m:sSub>
                      <m:r>
                        <a:rPr lang="en-US" sz="3200" b="0" i="1" smtClean="0">
                          <a:latin typeface="Cambria Math" panose="02040503050406030204" pitchFamily="18" charset="0"/>
                        </a:rPr>
                        <m:t>+</m:t>
                      </m:r>
                      <m:sSub>
                        <m:sSubPr>
                          <m:ctrlPr>
                            <a:rPr lang="en-US" sz="3200" b="0" i="1" smtClean="0">
                              <a:solidFill>
                                <a:schemeClr val="accent4">
                                  <a:lumMod val="60000"/>
                                  <a:lumOff val="40000"/>
                                </a:schemeClr>
                              </a:solidFill>
                              <a:latin typeface="Cambria Math" panose="02040503050406030204" pitchFamily="18" charset="0"/>
                            </a:rPr>
                          </m:ctrlPr>
                        </m:sSubPr>
                        <m:e>
                          <m:sSub>
                            <m:sSubPr>
                              <m:ctrlPr>
                                <a:rPr lang="en-US" sz="3200" b="0" i="1" smtClean="0">
                                  <a:solidFill>
                                    <a:schemeClr val="accent4">
                                      <a:lumMod val="60000"/>
                                      <a:lumOff val="40000"/>
                                    </a:schemeClr>
                                  </a:solidFill>
                                  <a:latin typeface="Cambria Math" panose="02040503050406030204" pitchFamily="18" charset="0"/>
                                </a:rPr>
                              </m:ctrlPr>
                            </m:sSubPr>
                            <m:e>
                              <m:r>
                                <a:rPr lang="en-US" sz="3200" b="0" i="1" smtClean="0">
                                  <a:solidFill>
                                    <a:schemeClr val="accent4">
                                      <a:lumMod val="60000"/>
                                      <a:lumOff val="40000"/>
                                    </a:schemeClr>
                                  </a:solidFill>
                                  <a:latin typeface="Cambria Math" panose="02040503050406030204" pitchFamily="18" charset="0"/>
                                </a:rPr>
                                <m:t>𝑤</m:t>
                              </m:r>
                            </m:e>
                            <m:sub>
                              <m:r>
                                <a:rPr lang="en-US" sz="3200" b="0" i="1" smtClean="0">
                                  <a:solidFill>
                                    <a:schemeClr val="accent4">
                                      <a:lumMod val="60000"/>
                                      <a:lumOff val="40000"/>
                                    </a:schemeClr>
                                  </a:solidFill>
                                  <a:latin typeface="Cambria Math" panose="02040503050406030204" pitchFamily="18" charset="0"/>
                                </a:rPr>
                                <m:t>4</m:t>
                              </m:r>
                            </m:sub>
                          </m:sSub>
                          <m:r>
                            <a:rPr lang="en-US" sz="3200" b="0" i="1" smtClean="0">
                              <a:solidFill>
                                <a:schemeClr val="accent4">
                                  <a:lumMod val="60000"/>
                                  <a:lumOff val="40000"/>
                                </a:schemeClr>
                              </a:solidFill>
                              <a:latin typeface="Cambria Math" panose="02040503050406030204" pitchFamily="18" charset="0"/>
                            </a:rPr>
                            <m:t>𝑥</m:t>
                          </m:r>
                        </m:e>
                        <m:sub>
                          <m:r>
                            <a:rPr lang="en-US" sz="3200" b="0" i="1" smtClean="0">
                              <a:solidFill>
                                <a:schemeClr val="accent4">
                                  <a:lumMod val="60000"/>
                                  <a:lumOff val="40000"/>
                                </a:schemeClr>
                              </a:solidFill>
                              <a:latin typeface="Cambria Math" panose="02040503050406030204" pitchFamily="18" charset="0"/>
                            </a:rPr>
                            <m:t>4</m:t>
                          </m:r>
                        </m:sub>
                      </m:sSub>
                      <m:r>
                        <a:rPr lang="en-US" sz="3200" b="0" i="1" smtClean="0">
                          <a:latin typeface="Cambria Math" panose="02040503050406030204" pitchFamily="18" charset="0"/>
                        </a:rPr>
                        <m:t>+</m:t>
                      </m:r>
                      <m:sSub>
                        <m:sSubPr>
                          <m:ctrlPr>
                            <a:rPr lang="en-US" sz="3200" b="0" i="1" smtClean="0">
                              <a:solidFill>
                                <a:schemeClr val="accent6">
                                  <a:lumMod val="60000"/>
                                  <a:lumOff val="40000"/>
                                </a:schemeClr>
                              </a:solidFill>
                              <a:latin typeface="Cambria Math" panose="02040503050406030204" pitchFamily="18" charset="0"/>
                            </a:rPr>
                          </m:ctrlPr>
                        </m:sSubPr>
                        <m:e>
                          <m:sSub>
                            <m:sSubPr>
                              <m:ctrlPr>
                                <a:rPr lang="en-US" sz="3200" b="0" i="1" smtClean="0">
                                  <a:solidFill>
                                    <a:schemeClr val="accent6">
                                      <a:lumMod val="60000"/>
                                      <a:lumOff val="40000"/>
                                    </a:schemeClr>
                                  </a:solidFill>
                                  <a:latin typeface="Cambria Math" panose="02040503050406030204" pitchFamily="18" charset="0"/>
                                </a:rPr>
                              </m:ctrlPr>
                            </m:sSubPr>
                            <m:e>
                              <m:r>
                                <a:rPr lang="en-US" sz="3200" b="0" i="1" smtClean="0">
                                  <a:solidFill>
                                    <a:schemeClr val="accent6">
                                      <a:lumMod val="60000"/>
                                      <a:lumOff val="40000"/>
                                    </a:schemeClr>
                                  </a:solidFill>
                                  <a:latin typeface="Cambria Math" panose="02040503050406030204" pitchFamily="18" charset="0"/>
                                </a:rPr>
                                <m:t>𝑤</m:t>
                              </m:r>
                            </m:e>
                            <m:sub>
                              <m:r>
                                <a:rPr lang="en-US" sz="3200" b="0" i="1" smtClean="0">
                                  <a:solidFill>
                                    <a:schemeClr val="accent6">
                                      <a:lumMod val="60000"/>
                                      <a:lumOff val="40000"/>
                                    </a:schemeClr>
                                  </a:solidFill>
                                  <a:latin typeface="Cambria Math" panose="02040503050406030204" pitchFamily="18" charset="0"/>
                                </a:rPr>
                                <m:t>5</m:t>
                              </m:r>
                            </m:sub>
                          </m:sSub>
                          <m:r>
                            <a:rPr lang="en-US" sz="3200" b="0" i="1" smtClean="0">
                              <a:solidFill>
                                <a:schemeClr val="accent6">
                                  <a:lumMod val="60000"/>
                                  <a:lumOff val="40000"/>
                                </a:schemeClr>
                              </a:solidFill>
                              <a:latin typeface="Cambria Math" panose="02040503050406030204" pitchFamily="18" charset="0"/>
                            </a:rPr>
                            <m:t>𝑥</m:t>
                          </m:r>
                        </m:e>
                        <m:sub>
                          <m:r>
                            <a:rPr lang="en-US" sz="3200" b="0" i="1" smtClean="0">
                              <a:solidFill>
                                <a:schemeClr val="accent6">
                                  <a:lumMod val="60000"/>
                                  <a:lumOff val="40000"/>
                                </a:schemeClr>
                              </a:solidFill>
                              <a:latin typeface="Cambria Math" panose="02040503050406030204" pitchFamily="18" charset="0"/>
                            </a:rPr>
                            <m:t>5</m:t>
                          </m:r>
                        </m:sub>
                      </m:sSub>
                      <m:r>
                        <a:rPr lang="en-US" sz="3200" b="0" i="1" smtClean="0">
                          <a:latin typeface="Cambria Math" panose="02040503050406030204" pitchFamily="18" charset="0"/>
                        </a:rPr>
                        <m:t>=</m:t>
                      </m:r>
                      <m:r>
                        <a:rPr lang="en-US" sz="3200" b="0" i="1" smtClean="0">
                          <a:latin typeface="Cambria Math" panose="02040503050406030204" pitchFamily="18" charset="0"/>
                        </a:rPr>
                        <m:t>𝑦</m:t>
                      </m:r>
                    </m:oMath>
                  </m:oMathPara>
                </a14:m>
                <a:endParaRPr lang="en-US" sz="3200" b="0" dirty="0"/>
              </a:p>
            </p:txBody>
          </p:sp>
        </mc:Choice>
        <mc:Fallback>
          <p:sp>
            <p:nvSpPr>
              <p:cNvPr id="7" name="TextBox 6">
                <a:extLst>
                  <a:ext uri="{FF2B5EF4-FFF2-40B4-BE49-F238E27FC236}">
                    <a16:creationId xmlns:a16="http://schemas.microsoft.com/office/drawing/2014/main" id="{CC7C2F9D-C11C-8C47-D573-3FF1CBAC2001}"/>
                  </a:ext>
                </a:extLst>
              </p:cNvPr>
              <p:cNvSpPr txBox="1">
                <a:spLocks noRot="1" noChangeAspect="1" noMove="1" noResize="1" noEditPoints="1" noAdjustHandles="1" noChangeArrowheads="1" noChangeShapeType="1" noTextEdit="1"/>
              </p:cNvSpPr>
              <p:nvPr/>
            </p:nvSpPr>
            <p:spPr>
              <a:xfrm>
                <a:off x="1491174" y="2331644"/>
                <a:ext cx="9664505" cy="492443"/>
              </a:xfrm>
              <a:prstGeom prst="rect">
                <a:avLst/>
              </a:prstGeom>
              <a:blipFill>
                <a:blip r:embed="rId2"/>
                <a:stretch>
                  <a:fillRect t="-5000" b="-4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1535F83-979B-7C74-9513-9E4A8B9C61BA}"/>
              </a:ext>
            </a:extLst>
          </p:cNvPr>
          <p:cNvSpPr txBox="1"/>
          <p:nvPr/>
        </p:nvSpPr>
        <p:spPr>
          <a:xfrm>
            <a:off x="3313729" y="3019299"/>
            <a:ext cx="1120405" cy="400110"/>
          </a:xfrm>
          <a:prstGeom prst="rect">
            <a:avLst/>
          </a:prstGeom>
          <a:noFill/>
        </p:spPr>
        <p:txBody>
          <a:bodyPr wrap="square" rtlCol="0">
            <a:spAutoFit/>
          </a:bodyPr>
          <a:lstStyle/>
          <a:p>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Carbs</a:t>
            </a:r>
          </a:p>
        </p:txBody>
      </p:sp>
      <p:sp>
        <p:nvSpPr>
          <p:cNvPr id="9" name="TextBox 8">
            <a:extLst>
              <a:ext uri="{FF2B5EF4-FFF2-40B4-BE49-F238E27FC236}">
                <a16:creationId xmlns:a16="http://schemas.microsoft.com/office/drawing/2014/main" id="{423D6C8F-B00F-F710-F07B-095C1D0A4390}"/>
              </a:ext>
            </a:extLst>
          </p:cNvPr>
          <p:cNvSpPr txBox="1"/>
          <p:nvPr/>
        </p:nvSpPr>
        <p:spPr>
          <a:xfrm>
            <a:off x="4566011" y="3064854"/>
            <a:ext cx="1120405" cy="400110"/>
          </a:xfrm>
          <a:prstGeom prst="rect">
            <a:avLst/>
          </a:prstGeom>
          <a:noFill/>
        </p:spPr>
        <p:txBody>
          <a:bodyPr wrap="square" rtlCol="0">
            <a:spAutoFit/>
          </a:bodyPr>
          <a:lstStyle/>
          <a:p>
            <a:r>
              <a:rPr lang="en-US" sz="2000" dirty="0">
                <a:solidFill>
                  <a:schemeClr val="tx2">
                    <a:lumMod val="40000"/>
                    <a:lumOff val="60000"/>
                  </a:schemeClr>
                </a:solidFill>
                <a:latin typeface="Tahoma" panose="020B0604030504040204" pitchFamily="34" charset="0"/>
                <a:ea typeface="Tahoma" panose="020B0604030504040204" pitchFamily="34" charset="0"/>
                <a:cs typeface="Tahoma" panose="020B0604030504040204" pitchFamily="34" charset="0"/>
              </a:rPr>
              <a:t>Protein</a:t>
            </a:r>
          </a:p>
        </p:txBody>
      </p:sp>
      <p:sp>
        <p:nvSpPr>
          <p:cNvPr id="10" name="TextBox 9">
            <a:extLst>
              <a:ext uri="{FF2B5EF4-FFF2-40B4-BE49-F238E27FC236}">
                <a16:creationId xmlns:a16="http://schemas.microsoft.com/office/drawing/2014/main" id="{26BF2231-70A8-4BFE-128C-C2F689F7C963}"/>
              </a:ext>
            </a:extLst>
          </p:cNvPr>
          <p:cNvSpPr txBox="1"/>
          <p:nvPr/>
        </p:nvSpPr>
        <p:spPr>
          <a:xfrm>
            <a:off x="6093911" y="3041971"/>
            <a:ext cx="1120405" cy="400110"/>
          </a:xfrm>
          <a:prstGeom prst="rect">
            <a:avLst/>
          </a:prstGeom>
          <a:noFill/>
        </p:spPr>
        <p:txBody>
          <a:bodyPr wrap="square" rtlCol="0">
            <a:spAutoFit/>
          </a:bodyPr>
          <a:lstStyle/>
          <a:p>
            <a:r>
              <a:rPr lang="en-US" sz="2000"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Fats</a:t>
            </a:r>
          </a:p>
        </p:txBody>
      </p:sp>
      <p:sp>
        <p:nvSpPr>
          <p:cNvPr id="11" name="TextBox 10">
            <a:extLst>
              <a:ext uri="{FF2B5EF4-FFF2-40B4-BE49-F238E27FC236}">
                <a16:creationId xmlns:a16="http://schemas.microsoft.com/office/drawing/2014/main" id="{D582F3A2-31CE-FD4B-EA6B-AB9749301044}"/>
              </a:ext>
            </a:extLst>
          </p:cNvPr>
          <p:cNvSpPr txBox="1"/>
          <p:nvPr/>
        </p:nvSpPr>
        <p:spPr>
          <a:xfrm>
            <a:off x="7404242" y="3041971"/>
            <a:ext cx="1120405" cy="400110"/>
          </a:xfrm>
          <a:prstGeom prst="rect">
            <a:avLst/>
          </a:prstGeom>
          <a:noFill/>
        </p:spPr>
        <p:txBody>
          <a:bodyPr wrap="square" rtlCol="0">
            <a:spAutoFit/>
          </a:bodyPr>
          <a:lstStyle/>
          <a:p>
            <a:r>
              <a:rPr lang="en-US" sz="2000"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Fiber</a:t>
            </a:r>
          </a:p>
        </p:txBody>
      </p:sp>
      <p:sp>
        <p:nvSpPr>
          <p:cNvPr id="12" name="TextBox 11">
            <a:extLst>
              <a:ext uri="{FF2B5EF4-FFF2-40B4-BE49-F238E27FC236}">
                <a16:creationId xmlns:a16="http://schemas.microsoft.com/office/drawing/2014/main" id="{A1A33A04-1BD7-5BB4-CAB8-3570F73C1A92}"/>
              </a:ext>
            </a:extLst>
          </p:cNvPr>
          <p:cNvSpPr txBox="1"/>
          <p:nvPr/>
        </p:nvSpPr>
        <p:spPr>
          <a:xfrm>
            <a:off x="8656524" y="3032625"/>
            <a:ext cx="1120405" cy="400110"/>
          </a:xfrm>
          <a:prstGeom prst="rect">
            <a:avLst/>
          </a:prstGeom>
          <a:noFill/>
        </p:spPr>
        <p:txBody>
          <a:bodyPr wrap="square" rtlCol="0">
            <a:spAutoFit/>
          </a:bodyPr>
          <a:lstStyle/>
          <a:p>
            <a:r>
              <a:rPr lang="en-US" sz="2000"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Calories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DB5140F-C036-B78F-8D0D-F64079796705}"/>
                  </a:ext>
                </a:extLst>
              </p:cNvPr>
              <p:cNvSpPr txBox="1"/>
              <p:nvPr/>
            </p:nvSpPr>
            <p:spPr>
              <a:xfrm>
                <a:off x="3678700" y="3996153"/>
                <a:ext cx="5289452" cy="1077218"/>
              </a:xfrm>
              <a:prstGeom prst="rect">
                <a:avLst/>
              </a:prstGeom>
              <a:noFill/>
            </p:spPr>
            <p:txBody>
              <a:bodyPr wrap="square" rtlCol="0">
                <a:spAutoFit/>
              </a:bodyPr>
              <a:lstStyle/>
              <a:p>
                <a:r>
                  <a:rPr lang="en-US" sz="3200" dirty="0"/>
                  <a:t>Want </a:t>
                </a:r>
                <a14:m>
                  <m:oMath xmlns:m="http://schemas.openxmlformats.org/officeDocument/2006/math">
                    <m:r>
                      <a:rPr lang="en-US" sz="3200" b="1" i="1" smtClean="0">
                        <a:latin typeface="Cambria Math" panose="02040503050406030204" pitchFamily="18" charset="0"/>
                      </a:rPr>
                      <m:t>𝒘</m:t>
                    </m:r>
                  </m:oMath>
                </a14:m>
                <a:r>
                  <a:rPr lang="en-US" b="1" dirty="0"/>
                  <a:t> </a:t>
                </a:r>
                <a:r>
                  <a:rPr lang="en-US" sz="3200" dirty="0"/>
                  <a:t>to minimize Mean Squared Error (OLS)</a:t>
                </a:r>
                <a:endParaRPr lang="en-US" sz="3200" b="1" dirty="0"/>
              </a:p>
            </p:txBody>
          </p:sp>
        </mc:Choice>
        <mc:Fallback>
          <p:sp>
            <p:nvSpPr>
              <p:cNvPr id="2" name="TextBox 1">
                <a:extLst>
                  <a:ext uri="{FF2B5EF4-FFF2-40B4-BE49-F238E27FC236}">
                    <a16:creationId xmlns:a16="http://schemas.microsoft.com/office/drawing/2014/main" id="{9DB5140F-C036-B78F-8D0D-F64079796705}"/>
                  </a:ext>
                </a:extLst>
              </p:cNvPr>
              <p:cNvSpPr txBox="1">
                <a:spLocks noRot="1" noChangeAspect="1" noMove="1" noResize="1" noEditPoints="1" noAdjustHandles="1" noChangeArrowheads="1" noChangeShapeType="1" noTextEdit="1"/>
              </p:cNvSpPr>
              <p:nvPr/>
            </p:nvSpPr>
            <p:spPr>
              <a:xfrm>
                <a:off x="3678700" y="3996153"/>
                <a:ext cx="5289452" cy="1077218"/>
              </a:xfrm>
              <a:prstGeom prst="rect">
                <a:avLst/>
              </a:prstGeom>
              <a:blipFill>
                <a:blip r:embed="rId3"/>
                <a:stretch>
                  <a:fillRect l="-2871" t="-6977" b="-17442"/>
                </a:stretch>
              </a:blipFill>
            </p:spPr>
            <p:txBody>
              <a:bodyPr/>
              <a:lstStyle/>
              <a:p>
                <a:r>
                  <a:rPr lang="en-US">
                    <a:noFill/>
                  </a:rPr>
                  <a:t> </a:t>
                </a:r>
              </a:p>
            </p:txBody>
          </p:sp>
        </mc:Fallback>
      </mc:AlternateContent>
    </p:spTree>
    <p:extLst>
      <p:ext uri="{BB962C8B-B14F-4D97-AF65-F5344CB8AC3E}">
        <p14:creationId xmlns:p14="http://schemas.microsoft.com/office/powerpoint/2010/main" val="4270374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8E597-C406-7A6C-45B1-74B2CD2B073A}"/>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91E22F1-D5C3-7917-BEF6-DF4400FF5420}"/>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FF4F3CAC-6C11-10AF-6BB7-F10E0B111A0C}"/>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9B849855-34FA-251C-BC3F-3BBF7B455DEB}"/>
              </a:ext>
            </a:extLst>
          </p:cNvPr>
          <p:cNvSpPr>
            <a:spLocks noGrp="1"/>
          </p:cNvSpPr>
          <p:nvPr>
            <p:ph type="sldNum" sz="quarter" idx="16"/>
          </p:nvPr>
        </p:nvSpPr>
        <p:spPr/>
        <p:txBody>
          <a:bodyPr/>
          <a:lstStyle/>
          <a:p>
            <a:fld id="{1876332E-97D2-CC49-9E46-E6E0DDE407EB}" type="slidenum">
              <a:rPr lang="en-US" smtClean="0"/>
              <a:pPr/>
              <a:t>14</a:t>
            </a:fld>
            <a:endParaRPr lang="en-US" dirty="0"/>
          </a:p>
        </p:txBody>
      </p:sp>
      <p:sp>
        <p:nvSpPr>
          <p:cNvPr id="6" name="Title 5">
            <a:extLst>
              <a:ext uri="{FF2B5EF4-FFF2-40B4-BE49-F238E27FC236}">
                <a16:creationId xmlns:a16="http://schemas.microsoft.com/office/drawing/2014/main" id="{BDE53989-81FA-56D0-2AD0-F7C1A2EACDEC}"/>
              </a:ext>
            </a:extLst>
          </p:cNvPr>
          <p:cNvSpPr>
            <a:spLocks noGrp="1"/>
          </p:cNvSpPr>
          <p:nvPr>
            <p:ph type="title"/>
          </p:nvPr>
        </p:nvSpPr>
        <p:spPr/>
        <p:txBody>
          <a:bodyPr/>
          <a:lstStyle/>
          <a:p>
            <a:r>
              <a:rPr lang="en-US" dirty="0"/>
              <a:t>Naïve Approach: Regression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143AC3C-F506-2712-1E5A-13AEB25F5DB2}"/>
                  </a:ext>
                </a:extLst>
              </p:cNvPr>
              <p:cNvSpPr txBox="1"/>
              <p:nvPr/>
            </p:nvSpPr>
            <p:spPr>
              <a:xfrm>
                <a:off x="1491174" y="2331644"/>
                <a:ext cx="966450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0</m:t>
                          </m:r>
                        </m:sub>
                      </m:sSub>
                      <m:r>
                        <a:rPr lang="en-US" sz="3200" b="0" i="1" smtClean="0">
                          <a:solidFill>
                            <a:srgbClr val="FF0000"/>
                          </a:solidFill>
                          <a:latin typeface="Cambria Math" panose="02040503050406030204" pitchFamily="18" charset="0"/>
                        </a:rPr>
                        <m:t>+ </m:t>
                      </m:r>
                      <m:sSub>
                        <m:sSubPr>
                          <m:ctrlPr>
                            <a:rPr lang="en-US" sz="3200" b="0" i="1" smtClean="0">
                              <a:solidFill>
                                <a:srgbClr val="FF0000"/>
                              </a:solidFill>
                              <a:latin typeface="Cambria Math" panose="02040503050406030204" pitchFamily="18" charset="0"/>
                            </a:rPr>
                          </m:ctrlPr>
                        </m:sSub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𝑤</m:t>
                              </m:r>
                            </m:e>
                            <m:sub>
                              <m:r>
                                <a:rPr lang="en-US" sz="3200" b="0" i="1" smtClean="0">
                                  <a:solidFill>
                                    <a:srgbClr val="FF0000"/>
                                  </a:solidFill>
                                  <a:latin typeface="Cambria Math" panose="02040503050406030204" pitchFamily="18" charset="0"/>
                                </a:rPr>
                                <m:t>1</m:t>
                              </m:r>
                            </m:sub>
                          </m:sSub>
                          <m:r>
                            <a:rPr lang="en-US" sz="3200" b="0" i="1" smtClean="0">
                              <a:solidFill>
                                <a:srgbClr val="FF0000"/>
                              </a:solidFill>
                              <a:latin typeface="Cambria Math" panose="02040503050406030204" pitchFamily="18" charset="0"/>
                            </a:rPr>
                            <m:t>𝑥</m:t>
                          </m:r>
                        </m:e>
                        <m:sub>
                          <m:r>
                            <a:rPr lang="en-US" sz="3200" b="0" i="1" smtClean="0">
                              <a:solidFill>
                                <a:srgbClr val="FF0000"/>
                              </a:solidFill>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solidFill>
                                <a:schemeClr val="tx2">
                                  <a:lumMod val="40000"/>
                                  <a:lumOff val="60000"/>
                                </a:schemeClr>
                              </a:solidFill>
                              <a:latin typeface="Cambria Math" panose="02040503050406030204" pitchFamily="18" charset="0"/>
                            </a:rPr>
                          </m:ctrlPr>
                        </m:sSubPr>
                        <m:e>
                          <m:sSub>
                            <m:sSubPr>
                              <m:ctrlPr>
                                <a:rPr lang="en-US" sz="3200" b="0" i="1" smtClean="0">
                                  <a:solidFill>
                                    <a:schemeClr val="tx2">
                                      <a:lumMod val="40000"/>
                                      <a:lumOff val="60000"/>
                                    </a:schemeClr>
                                  </a:solidFill>
                                  <a:latin typeface="Cambria Math" panose="02040503050406030204" pitchFamily="18" charset="0"/>
                                </a:rPr>
                              </m:ctrlPr>
                            </m:sSubPr>
                            <m:e>
                              <m:r>
                                <a:rPr lang="en-US" sz="3200" b="0" i="1" smtClean="0">
                                  <a:solidFill>
                                    <a:schemeClr val="tx2">
                                      <a:lumMod val="40000"/>
                                      <a:lumOff val="60000"/>
                                    </a:schemeClr>
                                  </a:solidFill>
                                  <a:latin typeface="Cambria Math" panose="02040503050406030204" pitchFamily="18" charset="0"/>
                                </a:rPr>
                                <m:t>𝑤</m:t>
                              </m:r>
                            </m:e>
                            <m:sub>
                              <m:r>
                                <a:rPr lang="en-US" sz="3200" b="0" i="1" smtClean="0">
                                  <a:solidFill>
                                    <a:schemeClr val="tx2">
                                      <a:lumMod val="40000"/>
                                      <a:lumOff val="60000"/>
                                    </a:schemeClr>
                                  </a:solidFill>
                                  <a:latin typeface="Cambria Math" panose="02040503050406030204" pitchFamily="18" charset="0"/>
                                </a:rPr>
                                <m:t>2</m:t>
                              </m:r>
                            </m:sub>
                          </m:sSub>
                          <m:r>
                            <a:rPr lang="en-US" sz="3200" b="0" i="1" smtClean="0">
                              <a:solidFill>
                                <a:schemeClr val="tx2">
                                  <a:lumMod val="40000"/>
                                  <a:lumOff val="60000"/>
                                </a:schemeClr>
                              </a:solidFill>
                              <a:latin typeface="Cambria Math" panose="02040503050406030204" pitchFamily="18" charset="0"/>
                            </a:rPr>
                            <m:t>𝑥</m:t>
                          </m:r>
                        </m:e>
                        <m:sub>
                          <m:r>
                            <a:rPr lang="en-US" sz="3200" b="0" i="1" smtClean="0">
                              <a:solidFill>
                                <a:schemeClr val="tx2">
                                  <a:lumMod val="40000"/>
                                  <a:lumOff val="60000"/>
                                </a:schemeClr>
                              </a:solidFill>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solidFill>
                                <a:schemeClr val="accent3">
                                  <a:lumMod val="60000"/>
                                  <a:lumOff val="40000"/>
                                </a:schemeClr>
                              </a:solidFill>
                              <a:latin typeface="Cambria Math" panose="02040503050406030204" pitchFamily="18" charset="0"/>
                            </a:rPr>
                          </m:ctrlPr>
                        </m:sSubPr>
                        <m:e>
                          <m:sSub>
                            <m:sSubPr>
                              <m:ctrlPr>
                                <a:rPr lang="en-US" sz="3200" b="0" i="1" smtClean="0">
                                  <a:solidFill>
                                    <a:schemeClr val="accent3">
                                      <a:lumMod val="60000"/>
                                      <a:lumOff val="40000"/>
                                    </a:schemeClr>
                                  </a:solidFill>
                                  <a:latin typeface="Cambria Math" panose="02040503050406030204" pitchFamily="18" charset="0"/>
                                </a:rPr>
                              </m:ctrlPr>
                            </m:sSubPr>
                            <m:e>
                              <m:r>
                                <a:rPr lang="en-US" sz="3200" b="0" i="1" smtClean="0">
                                  <a:solidFill>
                                    <a:schemeClr val="accent3">
                                      <a:lumMod val="60000"/>
                                      <a:lumOff val="40000"/>
                                    </a:schemeClr>
                                  </a:solidFill>
                                  <a:latin typeface="Cambria Math" panose="02040503050406030204" pitchFamily="18" charset="0"/>
                                </a:rPr>
                                <m:t>𝑤</m:t>
                              </m:r>
                            </m:e>
                            <m:sub>
                              <m:r>
                                <a:rPr lang="en-US" sz="3200" b="0" i="1" smtClean="0">
                                  <a:solidFill>
                                    <a:schemeClr val="accent3">
                                      <a:lumMod val="60000"/>
                                      <a:lumOff val="40000"/>
                                    </a:schemeClr>
                                  </a:solidFill>
                                  <a:latin typeface="Cambria Math" panose="02040503050406030204" pitchFamily="18" charset="0"/>
                                </a:rPr>
                                <m:t>3</m:t>
                              </m:r>
                            </m:sub>
                          </m:sSub>
                          <m:r>
                            <a:rPr lang="en-US" sz="3200" b="0" i="1" smtClean="0">
                              <a:solidFill>
                                <a:schemeClr val="accent3">
                                  <a:lumMod val="60000"/>
                                  <a:lumOff val="40000"/>
                                </a:schemeClr>
                              </a:solidFill>
                              <a:latin typeface="Cambria Math" panose="02040503050406030204" pitchFamily="18" charset="0"/>
                            </a:rPr>
                            <m:t>𝑥</m:t>
                          </m:r>
                        </m:e>
                        <m:sub>
                          <m:r>
                            <a:rPr lang="en-US" sz="3200" b="0" i="1" smtClean="0">
                              <a:solidFill>
                                <a:schemeClr val="accent3">
                                  <a:lumMod val="60000"/>
                                  <a:lumOff val="40000"/>
                                </a:schemeClr>
                              </a:solidFill>
                              <a:latin typeface="Cambria Math" panose="02040503050406030204" pitchFamily="18" charset="0"/>
                            </a:rPr>
                            <m:t>3</m:t>
                          </m:r>
                        </m:sub>
                      </m:sSub>
                      <m:r>
                        <a:rPr lang="en-US" sz="3200" b="0" i="1" smtClean="0">
                          <a:latin typeface="Cambria Math" panose="02040503050406030204" pitchFamily="18" charset="0"/>
                        </a:rPr>
                        <m:t>+</m:t>
                      </m:r>
                      <m:sSub>
                        <m:sSubPr>
                          <m:ctrlPr>
                            <a:rPr lang="en-US" sz="3200" b="0" i="1" smtClean="0">
                              <a:solidFill>
                                <a:schemeClr val="accent4">
                                  <a:lumMod val="60000"/>
                                  <a:lumOff val="40000"/>
                                </a:schemeClr>
                              </a:solidFill>
                              <a:latin typeface="Cambria Math" panose="02040503050406030204" pitchFamily="18" charset="0"/>
                            </a:rPr>
                          </m:ctrlPr>
                        </m:sSubPr>
                        <m:e>
                          <m:sSub>
                            <m:sSubPr>
                              <m:ctrlPr>
                                <a:rPr lang="en-US" sz="3200" b="0" i="1" smtClean="0">
                                  <a:solidFill>
                                    <a:schemeClr val="accent4">
                                      <a:lumMod val="60000"/>
                                      <a:lumOff val="40000"/>
                                    </a:schemeClr>
                                  </a:solidFill>
                                  <a:latin typeface="Cambria Math" panose="02040503050406030204" pitchFamily="18" charset="0"/>
                                </a:rPr>
                              </m:ctrlPr>
                            </m:sSubPr>
                            <m:e>
                              <m:r>
                                <a:rPr lang="en-US" sz="3200" b="0" i="1" smtClean="0">
                                  <a:solidFill>
                                    <a:schemeClr val="accent4">
                                      <a:lumMod val="60000"/>
                                      <a:lumOff val="40000"/>
                                    </a:schemeClr>
                                  </a:solidFill>
                                  <a:latin typeface="Cambria Math" panose="02040503050406030204" pitchFamily="18" charset="0"/>
                                </a:rPr>
                                <m:t>𝑤</m:t>
                              </m:r>
                            </m:e>
                            <m:sub>
                              <m:r>
                                <a:rPr lang="en-US" sz="3200" b="0" i="1" smtClean="0">
                                  <a:solidFill>
                                    <a:schemeClr val="accent4">
                                      <a:lumMod val="60000"/>
                                      <a:lumOff val="40000"/>
                                    </a:schemeClr>
                                  </a:solidFill>
                                  <a:latin typeface="Cambria Math" panose="02040503050406030204" pitchFamily="18" charset="0"/>
                                </a:rPr>
                                <m:t>4</m:t>
                              </m:r>
                            </m:sub>
                          </m:sSub>
                          <m:r>
                            <a:rPr lang="en-US" sz="3200" b="0" i="1" smtClean="0">
                              <a:solidFill>
                                <a:schemeClr val="accent4">
                                  <a:lumMod val="60000"/>
                                  <a:lumOff val="40000"/>
                                </a:schemeClr>
                              </a:solidFill>
                              <a:latin typeface="Cambria Math" panose="02040503050406030204" pitchFamily="18" charset="0"/>
                            </a:rPr>
                            <m:t>𝑥</m:t>
                          </m:r>
                        </m:e>
                        <m:sub>
                          <m:r>
                            <a:rPr lang="en-US" sz="3200" b="0" i="1" smtClean="0">
                              <a:solidFill>
                                <a:schemeClr val="accent4">
                                  <a:lumMod val="60000"/>
                                  <a:lumOff val="40000"/>
                                </a:schemeClr>
                              </a:solidFill>
                              <a:latin typeface="Cambria Math" panose="02040503050406030204" pitchFamily="18" charset="0"/>
                            </a:rPr>
                            <m:t>4</m:t>
                          </m:r>
                        </m:sub>
                      </m:sSub>
                      <m:r>
                        <a:rPr lang="en-US" sz="3200" b="0" i="1" smtClean="0">
                          <a:latin typeface="Cambria Math" panose="02040503050406030204" pitchFamily="18" charset="0"/>
                        </a:rPr>
                        <m:t>+</m:t>
                      </m:r>
                      <m:sSub>
                        <m:sSubPr>
                          <m:ctrlPr>
                            <a:rPr lang="en-US" sz="3200" b="0" i="1" smtClean="0">
                              <a:solidFill>
                                <a:schemeClr val="accent6">
                                  <a:lumMod val="60000"/>
                                  <a:lumOff val="40000"/>
                                </a:schemeClr>
                              </a:solidFill>
                              <a:latin typeface="Cambria Math" panose="02040503050406030204" pitchFamily="18" charset="0"/>
                            </a:rPr>
                          </m:ctrlPr>
                        </m:sSubPr>
                        <m:e>
                          <m:sSub>
                            <m:sSubPr>
                              <m:ctrlPr>
                                <a:rPr lang="en-US" sz="3200" b="0" i="1" smtClean="0">
                                  <a:solidFill>
                                    <a:schemeClr val="accent6">
                                      <a:lumMod val="60000"/>
                                      <a:lumOff val="40000"/>
                                    </a:schemeClr>
                                  </a:solidFill>
                                  <a:latin typeface="Cambria Math" panose="02040503050406030204" pitchFamily="18" charset="0"/>
                                </a:rPr>
                              </m:ctrlPr>
                            </m:sSubPr>
                            <m:e>
                              <m:r>
                                <a:rPr lang="en-US" sz="3200" b="0" i="1" smtClean="0">
                                  <a:solidFill>
                                    <a:schemeClr val="accent6">
                                      <a:lumMod val="60000"/>
                                      <a:lumOff val="40000"/>
                                    </a:schemeClr>
                                  </a:solidFill>
                                  <a:latin typeface="Cambria Math" panose="02040503050406030204" pitchFamily="18" charset="0"/>
                                </a:rPr>
                                <m:t>𝑤</m:t>
                              </m:r>
                            </m:e>
                            <m:sub>
                              <m:r>
                                <a:rPr lang="en-US" sz="3200" b="0" i="1" smtClean="0">
                                  <a:solidFill>
                                    <a:schemeClr val="accent6">
                                      <a:lumMod val="60000"/>
                                      <a:lumOff val="40000"/>
                                    </a:schemeClr>
                                  </a:solidFill>
                                  <a:latin typeface="Cambria Math" panose="02040503050406030204" pitchFamily="18" charset="0"/>
                                </a:rPr>
                                <m:t>5</m:t>
                              </m:r>
                            </m:sub>
                          </m:sSub>
                          <m:r>
                            <a:rPr lang="en-US" sz="3200" b="0" i="1" smtClean="0">
                              <a:solidFill>
                                <a:schemeClr val="accent6">
                                  <a:lumMod val="60000"/>
                                  <a:lumOff val="40000"/>
                                </a:schemeClr>
                              </a:solidFill>
                              <a:latin typeface="Cambria Math" panose="02040503050406030204" pitchFamily="18" charset="0"/>
                            </a:rPr>
                            <m:t>𝑥</m:t>
                          </m:r>
                        </m:e>
                        <m:sub>
                          <m:r>
                            <a:rPr lang="en-US" sz="3200" b="0" i="1" smtClean="0">
                              <a:solidFill>
                                <a:schemeClr val="accent6">
                                  <a:lumMod val="60000"/>
                                  <a:lumOff val="40000"/>
                                </a:schemeClr>
                              </a:solidFill>
                              <a:latin typeface="Cambria Math" panose="02040503050406030204" pitchFamily="18" charset="0"/>
                            </a:rPr>
                            <m:t>5</m:t>
                          </m:r>
                        </m:sub>
                      </m:sSub>
                      <m:r>
                        <a:rPr lang="en-US" sz="3200" b="0" i="1" smtClean="0">
                          <a:latin typeface="Cambria Math" panose="02040503050406030204" pitchFamily="18" charset="0"/>
                        </a:rPr>
                        <m:t>=</m:t>
                      </m:r>
                      <m:r>
                        <a:rPr lang="en-US" sz="3200" b="0" i="1" smtClean="0">
                          <a:latin typeface="Cambria Math" panose="02040503050406030204" pitchFamily="18" charset="0"/>
                        </a:rPr>
                        <m:t>𝑦</m:t>
                      </m:r>
                    </m:oMath>
                  </m:oMathPara>
                </a14:m>
                <a:endParaRPr lang="en-US" sz="3200" b="0" dirty="0"/>
              </a:p>
            </p:txBody>
          </p:sp>
        </mc:Choice>
        <mc:Fallback>
          <p:sp>
            <p:nvSpPr>
              <p:cNvPr id="19" name="TextBox 18">
                <a:extLst>
                  <a:ext uri="{FF2B5EF4-FFF2-40B4-BE49-F238E27FC236}">
                    <a16:creationId xmlns:a16="http://schemas.microsoft.com/office/drawing/2014/main" id="{F143AC3C-F506-2712-1E5A-13AEB25F5DB2}"/>
                  </a:ext>
                </a:extLst>
              </p:cNvPr>
              <p:cNvSpPr txBox="1">
                <a:spLocks noRot="1" noChangeAspect="1" noMove="1" noResize="1" noEditPoints="1" noAdjustHandles="1" noChangeArrowheads="1" noChangeShapeType="1" noTextEdit="1"/>
              </p:cNvSpPr>
              <p:nvPr/>
            </p:nvSpPr>
            <p:spPr>
              <a:xfrm>
                <a:off x="1491174" y="2331644"/>
                <a:ext cx="9664505" cy="492443"/>
              </a:xfrm>
              <a:prstGeom prst="rect">
                <a:avLst/>
              </a:prstGeom>
              <a:blipFill>
                <a:blip r:embed="rId3"/>
                <a:stretch>
                  <a:fillRect t="-5000" b="-40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384021D-5D7D-227E-2F5E-BBB96D6B695A}"/>
              </a:ext>
            </a:extLst>
          </p:cNvPr>
          <p:cNvSpPr txBox="1"/>
          <p:nvPr/>
        </p:nvSpPr>
        <p:spPr>
          <a:xfrm>
            <a:off x="3313729" y="3019299"/>
            <a:ext cx="1120405" cy="400110"/>
          </a:xfrm>
          <a:prstGeom prst="rect">
            <a:avLst/>
          </a:prstGeom>
          <a:noFill/>
        </p:spPr>
        <p:txBody>
          <a:bodyPr wrap="square" rtlCol="0">
            <a:spAutoFit/>
          </a:bodyPr>
          <a:lstStyle/>
          <a:p>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Carbs</a:t>
            </a:r>
          </a:p>
        </p:txBody>
      </p:sp>
      <p:sp>
        <p:nvSpPr>
          <p:cNvPr id="21" name="TextBox 20">
            <a:extLst>
              <a:ext uri="{FF2B5EF4-FFF2-40B4-BE49-F238E27FC236}">
                <a16:creationId xmlns:a16="http://schemas.microsoft.com/office/drawing/2014/main" id="{9DE4C6F0-7BFE-8CE1-1B2D-EBEA6A21BF81}"/>
              </a:ext>
            </a:extLst>
          </p:cNvPr>
          <p:cNvSpPr txBox="1"/>
          <p:nvPr/>
        </p:nvSpPr>
        <p:spPr>
          <a:xfrm>
            <a:off x="4566011" y="3064854"/>
            <a:ext cx="1120405" cy="400110"/>
          </a:xfrm>
          <a:prstGeom prst="rect">
            <a:avLst/>
          </a:prstGeom>
          <a:noFill/>
        </p:spPr>
        <p:txBody>
          <a:bodyPr wrap="square" rtlCol="0">
            <a:spAutoFit/>
          </a:bodyPr>
          <a:lstStyle/>
          <a:p>
            <a:r>
              <a:rPr lang="en-US" sz="2000" dirty="0">
                <a:solidFill>
                  <a:schemeClr val="tx2">
                    <a:lumMod val="40000"/>
                    <a:lumOff val="60000"/>
                  </a:schemeClr>
                </a:solidFill>
                <a:latin typeface="Tahoma" panose="020B0604030504040204" pitchFamily="34" charset="0"/>
                <a:ea typeface="Tahoma" panose="020B0604030504040204" pitchFamily="34" charset="0"/>
                <a:cs typeface="Tahoma" panose="020B0604030504040204" pitchFamily="34" charset="0"/>
              </a:rPr>
              <a:t>Protein</a:t>
            </a:r>
          </a:p>
        </p:txBody>
      </p:sp>
      <p:sp>
        <p:nvSpPr>
          <p:cNvPr id="22" name="TextBox 21">
            <a:extLst>
              <a:ext uri="{FF2B5EF4-FFF2-40B4-BE49-F238E27FC236}">
                <a16:creationId xmlns:a16="http://schemas.microsoft.com/office/drawing/2014/main" id="{68FCD6F1-F302-5FB2-E112-6E798B6128FA}"/>
              </a:ext>
            </a:extLst>
          </p:cNvPr>
          <p:cNvSpPr txBox="1"/>
          <p:nvPr/>
        </p:nvSpPr>
        <p:spPr>
          <a:xfrm>
            <a:off x="6093911" y="3041971"/>
            <a:ext cx="1120405" cy="400110"/>
          </a:xfrm>
          <a:prstGeom prst="rect">
            <a:avLst/>
          </a:prstGeom>
          <a:noFill/>
        </p:spPr>
        <p:txBody>
          <a:bodyPr wrap="square" rtlCol="0">
            <a:spAutoFit/>
          </a:bodyPr>
          <a:lstStyle/>
          <a:p>
            <a:r>
              <a:rPr lang="en-US" sz="2000"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Fats</a:t>
            </a:r>
          </a:p>
        </p:txBody>
      </p:sp>
      <p:sp>
        <p:nvSpPr>
          <p:cNvPr id="23" name="TextBox 22">
            <a:extLst>
              <a:ext uri="{FF2B5EF4-FFF2-40B4-BE49-F238E27FC236}">
                <a16:creationId xmlns:a16="http://schemas.microsoft.com/office/drawing/2014/main" id="{7FCF23EC-03BD-507F-B860-2A5772D041E3}"/>
              </a:ext>
            </a:extLst>
          </p:cNvPr>
          <p:cNvSpPr txBox="1"/>
          <p:nvPr/>
        </p:nvSpPr>
        <p:spPr>
          <a:xfrm>
            <a:off x="7404242" y="3041971"/>
            <a:ext cx="1120405" cy="400110"/>
          </a:xfrm>
          <a:prstGeom prst="rect">
            <a:avLst/>
          </a:prstGeom>
          <a:noFill/>
        </p:spPr>
        <p:txBody>
          <a:bodyPr wrap="square" rtlCol="0">
            <a:spAutoFit/>
          </a:bodyPr>
          <a:lstStyle/>
          <a:p>
            <a:r>
              <a:rPr lang="en-US" sz="2000"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Fiber</a:t>
            </a:r>
          </a:p>
        </p:txBody>
      </p:sp>
      <p:sp>
        <p:nvSpPr>
          <p:cNvPr id="24" name="TextBox 23">
            <a:extLst>
              <a:ext uri="{FF2B5EF4-FFF2-40B4-BE49-F238E27FC236}">
                <a16:creationId xmlns:a16="http://schemas.microsoft.com/office/drawing/2014/main" id="{EFE3E83D-B0AA-9BC0-A972-F044F0D0D92E}"/>
              </a:ext>
            </a:extLst>
          </p:cNvPr>
          <p:cNvSpPr txBox="1"/>
          <p:nvPr/>
        </p:nvSpPr>
        <p:spPr>
          <a:xfrm>
            <a:off x="8656524" y="3032625"/>
            <a:ext cx="1120405" cy="400110"/>
          </a:xfrm>
          <a:prstGeom prst="rect">
            <a:avLst/>
          </a:prstGeom>
          <a:noFill/>
        </p:spPr>
        <p:txBody>
          <a:bodyPr wrap="square" rtlCol="0">
            <a:spAutoFit/>
          </a:bodyPr>
          <a:lstStyle/>
          <a:p>
            <a:r>
              <a:rPr lang="en-US" sz="2000"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Calories</a:t>
            </a:r>
          </a:p>
        </p:txBody>
      </p:sp>
      <p:sp>
        <p:nvSpPr>
          <p:cNvPr id="26" name="TextBox 25">
            <a:extLst>
              <a:ext uri="{FF2B5EF4-FFF2-40B4-BE49-F238E27FC236}">
                <a16:creationId xmlns:a16="http://schemas.microsoft.com/office/drawing/2014/main" id="{387EACE2-52D8-2F25-FCF3-1A766F11E984}"/>
              </a:ext>
            </a:extLst>
          </p:cNvPr>
          <p:cNvSpPr txBox="1"/>
          <p:nvPr/>
        </p:nvSpPr>
        <p:spPr>
          <a:xfrm>
            <a:off x="1786764" y="4033914"/>
            <a:ext cx="9664504" cy="954107"/>
          </a:xfrm>
          <a:prstGeom prst="rect">
            <a:avLst/>
          </a:prstGeom>
          <a:noFill/>
        </p:spPr>
        <p:txBody>
          <a:bodyPr wrap="square">
            <a:spAutoFit/>
          </a:bodyPr>
          <a:lstStyle/>
          <a:p>
            <a:r>
              <a:rPr lang="en-US" sz="2800" b="0" i="0" dirty="0">
                <a:solidFill>
                  <a:schemeClr val="tx2"/>
                </a:solidFill>
                <a:effectLst/>
                <a:latin typeface="Menlo" panose="020B0609030804020204" pitchFamily="49" charset="0"/>
              </a:rPr>
              <a:t>69.764</a:t>
            </a:r>
            <a:r>
              <a:rPr lang="en-US" sz="2800" b="0" i="0" dirty="0">
                <a:solidFill>
                  <a:srgbClr val="000000"/>
                </a:solidFill>
                <a:effectLst/>
                <a:latin typeface="Menlo" panose="020B0609030804020204" pitchFamily="49" charset="0"/>
              </a:rPr>
              <a:t> </a:t>
            </a:r>
            <a:r>
              <a:rPr lang="en-US" sz="2800" b="0" i="0" dirty="0">
                <a:solidFill>
                  <a:srgbClr val="FF0000"/>
                </a:solidFill>
                <a:effectLst/>
                <a:latin typeface="Menlo" panose="020B0609030804020204" pitchFamily="49" charset="0"/>
              </a:rPr>
              <a:t>0.493</a:t>
            </a:r>
            <a:r>
              <a:rPr lang="en-US" sz="2800" b="0" i="0" dirty="0">
                <a:solidFill>
                  <a:srgbClr val="000000"/>
                </a:solidFill>
                <a:effectLst/>
                <a:latin typeface="Menlo" panose="020B0609030804020204" pitchFamily="49" charset="0"/>
              </a:rPr>
              <a:t> </a:t>
            </a:r>
            <a:r>
              <a:rPr lang="en-US" sz="2800" b="0" i="0" dirty="0">
                <a:solidFill>
                  <a:schemeClr val="accent2">
                    <a:lumMod val="60000"/>
                    <a:lumOff val="40000"/>
                  </a:schemeClr>
                </a:solidFill>
                <a:effectLst/>
                <a:latin typeface="Menlo" panose="020B0609030804020204" pitchFamily="49" charset="0"/>
              </a:rPr>
              <a:t>-0.074 </a:t>
            </a:r>
            <a:r>
              <a:rPr lang="en-US" sz="2800" b="0" i="0" dirty="0">
                <a:solidFill>
                  <a:schemeClr val="accent3">
                    <a:lumMod val="60000"/>
                    <a:lumOff val="40000"/>
                  </a:schemeClr>
                </a:solidFill>
                <a:effectLst/>
                <a:latin typeface="Menlo" panose="020B0609030804020204" pitchFamily="49" charset="0"/>
              </a:rPr>
              <a:t>0.024</a:t>
            </a:r>
            <a:r>
              <a:rPr lang="en-US" sz="2800" b="0" i="0" dirty="0">
                <a:solidFill>
                  <a:srgbClr val="000000"/>
                </a:solidFill>
                <a:effectLst/>
                <a:latin typeface="Menlo" panose="020B0609030804020204" pitchFamily="49" charset="0"/>
              </a:rPr>
              <a:t> </a:t>
            </a:r>
            <a:r>
              <a:rPr lang="en-US" sz="2800" b="0" i="0" dirty="0">
                <a:solidFill>
                  <a:schemeClr val="accent4">
                    <a:lumMod val="40000"/>
                    <a:lumOff val="60000"/>
                  </a:schemeClr>
                </a:solidFill>
                <a:effectLst/>
                <a:latin typeface="Menlo" panose="020B0609030804020204" pitchFamily="49" charset="0"/>
              </a:rPr>
              <a:t>-1.126 </a:t>
            </a:r>
            <a:r>
              <a:rPr lang="en-US" sz="2800" b="0" i="0" dirty="0">
                <a:solidFill>
                  <a:schemeClr val="accent6">
                    <a:lumMod val="60000"/>
                    <a:lumOff val="40000"/>
                  </a:schemeClr>
                </a:solidFill>
                <a:effectLst/>
                <a:latin typeface="Menlo" panose="020B0609030804020204" pitchFamily="49" charset="0"/>
              </a:rPr>
              <a:t>0.010</a:t>
            </a:r>
            <a:r>
              <a:rPr lang="en-US" sz="2800" b="0" i="0" dirty="0">
                <a:solidFill>
                  <a:srgbClr val="000000"/>
                </a:solidFill>
                <a:effectLst/>
                <a:latin typeface="Menlo" panose="020B0609030804020204" pitchFamily="49" charset="0"/>
              </a:rPr>
              <a:t> </a:t>
            </a:r>
            <a:br>
              <a:rPr lang="en-US" sz="2800" dirty="0"/>
            </a:br>
            <a:endParaRPr lang="en-US" sz="2800" dirty="0"/>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32C6DC4-F3DB-719A-0ADB-08E67C70FA36}"/>
                  </a:ext>
                </a:extLst>
              </p:cNvPr>
              <p:cNvSpPr txBox="1"/>
              <p:nvPr/>
            </p:nvSpPr>
            <p:spPr>
              <a:xfrm>
                <a:off x="4566011" y="5126084"/>
                <a:ext cx="2964466" cy="4914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m:rPr>
                          <m:nor/>
                        </m:rPr>
                        <a:rPr lang="en-US" sz="2800">
                          <a:latin typeface="Menlo" panose="020B0609030804020204" pitchFamily="49" charset="0"/>
                          <a:ea typeface="Menlo" panose="020B0609030804020204" pitchFamily="49" charset="0"/>
                          <a:cs typeface="Menlo" panose="020B0609030804020204" pitchFamily="49" charset="0"/>
                        </a:rPr>
                        <m:t>0.036</m:t>
                      </m:r>
                      <m:r>
                        <m:rPr>
                          <m:nor/>
                        </m:rPr>
                        <a:rPr lang="en-US" sz="2800" b="0" i="0" smtClean="0">
                          <a:latin typeface="Menlo" panose="020B0609030804020204" pitchFamily="49" charset="0"/>
                          <a:ea typeface="Menlo" panose="020B0609030804020204" pitchFamily="49" charset="0"/>
                          <a:cs typeface="Menlo" panose="020B0609030804020204" pitchFamily="49" charset="0"/>
                        </a:rPr>
                        <m:t>4 </m:t>
                      </m:r>
                      <m:r>
                        <a:rPr lang="en-US" sz="2800" b="0" i="1" smtClean="0">
                          <a:latin typeface="Menlo" panose="020B0609030804020204" pitchFamily="49" charset="0"/>
                          <a:ea typeface="Menlo" panose="020B0609030804020204" pitchFamily="49" charset="0"/>
                          <a:cs typeface="Menlo" panose="020B0609030804020204" pitchFamily="49" charset="0"/>
                        </a:rPr>
                        <m:t>🙁</m:t>
                      </m:r>
                    </m:oMath>
                  </m:oMathPara>
                </a14:m>
                <a:endParaRPr lang="en-US" sz="2800" dirty="0">
                  <a:latin typeface="Menlo" panose="020B0609030804020204" pitchFamily="49" charset="0"/>
                  <a:ea typeface="Menlo" panose="020B0609030804020204" pitchFamily="49" charset="0"/>
                  <a:cs typeface="Menlo" panose="020B0609030804020204" pitchFamily="49" charset="0"/>
                </a:endParaRPr>
              </a:p>
            </p:txBody>
          </p:sp>
        </mc:Choice>
        <mc:Fallback>
          <p:sp>
            <p:nvSpPr>
              <p:cNvPr id="29" name="TextBox 28">
                <a:extLst>
                  <a:ext uri="{FF2B5EF4-FFF2-40B4-BE49-F238E27FC236}">
                    <a16:creationId xmlns:a16="http://schemas.microsoft.com/office/drawing/2014/main" id="{032C6DC4-F3DB-719A-0ADB-08E67C70FA36}"/>
                  </a:ext>
                </a:extLst>
              </p:cNvPr>
              <p:cNvSpPr txBox="1">
                <a:spLocks noRot="1" noChangeAspect="1" noMove="1" noResize="1" noEditPoints="1" noAdjustHandles="1" noChangeArrowheads="1" noChangeShapeType="1" noTextEdit="1"/>
              </p:cNvSpPr>
              <p:nvPr/>
            </p:nvSpPr>
            <p:spPr>
              <a:xfrm>
                <a:off x="4566011" y="5126084"/>
                <a:ext cx="2964466" cy="491417"/>
              </a:xfrm>
              <a:prstGeom prst="rect">
                <a:avLst/>
              </a:prstGeom>
              <a:blipFill>
                <a:blip r:embed="rId4"/>
                <a:stretch>
                  <a:fillRect t="-7500" r="-2137" b="-35000"/>
                </a:stretch>
              </a:blipFill>
            </p:spPr>
            <p:txBody>
              <a:bodyPr/>
              <a:lstStyle/>
              <a:p>
                <a:r>
                  <a:rPr lang="en-US">
                    <a:noFill/>
                  </a:rPr>
                  <a:t> </a:t>
                </a:r>
              </a:p>
            </p:txBody>
          </p:sp>
        </mc:Fallback>
      </mc:AlternateContent>
    </p:spTree>
    <p:extLst>
      <p:ext uri="{BB962C8B-B14F-4D97-AF65-F5344CB8AC3E}">
        <p14:creationId xmlns:p14="http://schemas.microsoft.com/office/powerpoint/2010/main" val="2626075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711C8-473F-4643-DBE0-056D3A6C622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0E10797-0D79-5D9D-E2AC-0983EB2A421B}"/>
              </a:ext>
            </a:extLst>
          </p:cNvPr>
          <p:cNvPicPr>
            <a:picLocks noChangeAspect="1"/>
          </p:cNvPicPr>
          <p:nvPr/>
        </p:nvPicPr>
        <p:blipFill>
          <a:blip r:embed="rId3"/>
          <a:srcRect l="20593" t="33660" r="54122" b="27885"/>
          <a:stretch/>
        </p:blipFill>
        <p:spPr>
          <a:xfrm>
            <a:off x="5136158" y="3805472"/>
            <a:ext cx="1671666" cy="1694884"/>
          </a:xfrm>
          <a:prstGeom prst="rect">
            <a:avLst/>
          </a:prstGeom>
        </p:spPr>
      </p:pic>
      <p:pic>
        <p:nvPicPr>
          <p:cNvPr id="2" name="Picture 1">
            <a:extLst>
              <a:ext uri="{FF2B5EF4-FFF2-40B4-BE49-F238E27FC236}">
                <a16:creationId xmlns:a16="http://schemas.microsoft.com/office/drawing/2014/main" id="{FDA1D7C3-0D82-B6CD-978F-C1E63873CE05}"/>
              </a:ext>
            </a:extLst>
          </p:cNvPr>
          <p:cNvPicPr>
            <a:picLocks noChangeAspect="1"/>
          </p:cNvPicPr>
          <p:nvPr/>
        </p:nvPicPr>
        <p:blipFill>
          <a:blip r:embed="rId3"/>
          <a:srcRect t="19541" r="79321" b="24218"/>
          <a:stretch/>
        </p:blipFill>
        <p:spPr>
          <a:xfrm>
            <a:off x="1655541" y="3622428"/>
            <a:ext cx="1069272" cy="1938712"/>
          </a:xfrm>
          <a:prstGeom prst="rect">
            <a:avLst/>
          </a:prstGeom>
        </p:spPr>
      </p:pic>
      <p:sp>
        <p:nvSpPr>
          <p:cNvPr id="3" name="Date Placeholder 2">
            <a:extLst>
              <a:ext uri="{FF2B5EF4-FFF2-40B4-BE49-F238E27FC236}">
                <a16:creationId xmlns:a16="http://schemas.microsoft.com/office/drawing/2014/main" id="{043FD1FC-98D6-A0D4-39E4-CAB90E159A5B}"/>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3582C2DE-7F5E-2DB8-DA80-39C609FC885B}"/>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C003AEAF-73F4-BB5C-87D2-3D2DBF9B0226}"/>
              </a:ext>
            </a:extLst>
          </p:cNvPr>
          <p:cNvSpPr>
            <a:spLocks noGrp="1"/>
          </p:cNvSpPr>
          <p:nvPr>
            <p:ph type="sldNum" sz="quarter" idx="16"/>
          </p:nvPr>
        </p:nvSpPr>
        <p:spPr/>
        <p:txBody>
          <a:bodyPr/>
          <a:lstStyle/>
          <a:p>
            <a:fld id="{1876332E-97D2-CC49-9E46-E6E0DDE407EB}" type="slidenum">
              <a:rPr lang="en-US" smtClean="0"/>
              <a:pPr/>
              <a:t>15</a:t>
            </a:fld>
            <a:endParaRPr lang="en-US" dirty="0"/>
          </a:p>
        </p:txBody>
      </p:sp>
      <p:sp>
        <p:nvSpPr>
          <p:cNvPr id="6" name="Title 5">
            <a:extLst>
              <a:ext uri="{FF2B5EF4-FFF2-40B4-BE49-F238E27FC236}">
                <a16:creationId xmlns:a16="http://schemas.microsoft.com/office/drawing/2014/main" id="{EDE8FB92-4BD0-4F0D-A851-6741C148A6F7}"/>
              </a:ext>
            </a:extLst>
          </p:cNvPr>
          <p:cNvSpPr>
            <a:spLocks noGrp="1"/>
          </p:cNvSpPr>
          <p:nvPr>
            <p:ph type="title"/>
          </p:nvPr>
        </p:nvSpPr>
        <p:spPr/>
        <p:txBody>
          <a:bodyPr/>
          <a:lstStyle/>
          <a:p>
            <a:r>
              <a:rPr lang="en-US" dirty="0"/>
              <a:t>Second Pass</a:t>
            </a:r>
          </a:p>
        </p:txBody>
      </p:sp>
      <p:sp>
        <p:nvSpPr>
          <p:cNvPr id="12" name="TextBox 11">
            <a:extLst>
              <a:ext uri="{FF2B5EF4-FFF2-40B4-BE49-F238E27FC236}">
                <a16:creationId xmlns:a16="http://schemas.microsoft.com/office/drawing/2014/main" id="{A5F60CC4-06B4-1FAF-C32B-76615FDF17C5}"/>
              </a:ext>
            </a:extLst>
          </p:cNvPr>
          <p:cNvSpPr txBox="1"/>
          <p:nvPr/>
        </p:nvSpPr>
        <p:spPr>
          <a:xfrm>
            <a:off x="786653" y="2537890"/>
            <a:ext cx="2560320" cy="507831"/>
          </a:xfrm>
          <a:prstGeom prst="rect">
            <a:avLst/>
          </a:prstGeom>
          <a:noFill/>
        </p:spPr>
        <p:txBody>
          <a:bodyPr wrap="square" rtlCol="0">
            <a:spAutoFit/>
          </a:bodyPr>
          <a:lstStyle/>
          <a:p>
            <a:r>
              <a:rPr lang="en-US" sz="2700" dirty="0">
                <a:latin typeface="Tahoma" panose="020B0604030504040204" pitchFamily="34" charset="0"/>
                <a:ea typeface="Tahoma" panose="020B0604030504040204" pitchFamily="34" charset="0"/>
                <a:cs typeface="Tahoma" panose="020B0604030504040204" pitchFamily="34" charset="0"/>
              </a:rPr>
              <a:t>Linear Methods</a:t>
            </a:r>
          </a:p>
        </p:txBody>
      </p:sp>
      <p:sp>
        <p:nvSpPr>
          <p:cNvPr id="14" name="TextBox 13">
            <a:extLst>
              <a:ext uri="{FF2B5EF4-FFF2-40B4-BE49-F238E27FC236}">
                <a16:creationId xmlns:a16="http://schemas.microsoft.com/office/drawing/2014/main" id="{D1E6CCCE-FA16-BAEF-C77E-A134EB91555F}"/>
              </a:ext>
            </a:extLst>
          </p:cNvPr>
          <p:cNvSpPr txBox="1"/>
          <p:nvPr/>
        </p:nvSpPr>
        <p:spPr>
          <a:xfrm>
            <a:off x="9324617" y="2520154"/>
            <a:ext cx="176253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7" name="Content Placeholder 9">
            <a:extLst>
              <a:ext uri="{FF2B5EF4-FFF2-40B4-BE49-F238E27FC236}">
                <a16:creationId xmlns:a16="http://schemas.microsoft.com/office/drawing/2014/main" id="{75F7A1D3-1700-9E0E-A22B-91BD1CF407C0}"/>
              </a:ext>
            </a:extLst>
          </p:cNvPr>
          <p:cNvPicPr>
            <a:picLocks noChangeAspect="1"/>
          </p:cNvPicPr>
          <p:nvPr/>
        </p:nvPicPr>
        <p:blipFill>
          <a:blip r:embed="rId4"/>
          <a:srcRect l="46228" t="33190" r="18369" b="24284"/>
          <a:stretch/>
        </p:blipFill>
        <p:spPr>
          <a:xfrm>
            <a:off x="8682142" y="3718386"/>
            <a:ext cx="2417206" cy="1935725"/>
          </a:xfrm>
          <a:prstGeom prst="rect">
            <a:avLst/>
          </a:prstGeom>
        </p:spPr>
      </p:pic>
      <p:sp>
        <p:nvSpPr>
          <p:cNvPr id="7" name="TextBox 6">
            <a:extLst>
              <a:ext uri="{FF2B5EF4-FFF2-40B4-BE49-F238E27FC236}">
                <a16:creationId xmlns:a16="http://schemas.microsoft.com/office/drawing/2014/main" id="{04FE51D7-BC11-F9AC-A855-BE8C3E2F7503}"/>
              </a:ext>
            </a:extLst>
          </p:cNvPr>
          <p:cNvSpPr txBox="1"/>
          <p:nvPr/>
        </p:nvSpPr>
        <p:spPr>
          <a:xfrm>
            <a:off x="4639733" y="2537889"/>
            <a:ext cx="3135433" cy="507831"/>
          </a:xfrm>
          <a:prstGeom prst="rect">
            <a:avLst/>
          </a:prstGeom>
          <a:noFill/>
        </p:spPr>
        <p:txBody>
          <a:bodyPr wrap="square" rtlCol="0">
            <a:spAutoFit/>
          </a:bodyPr>
          <a:lstStyle/>
          <a:p>
            <a:r>
              <a:rPr lang="en-US" sz="2700" dirty="0">
                <a:latin typeface="Tahoma" panose="020B0604030504040204" pitchFamily="34" charset="0"/>
                <a:ea typeface="Tahoma" panose="020B0604030504040204" pitchFamily="34" charset="0"/>
                <a:cs typeface="Tahoma" panose="020B0604030504040204" pitchFamily="34" charset="0"/>
              </a:rPr>
              <a:t>Nonlinear Methods</a:t>
            </a:r>
          </a:p>
        </p:txBody>
      </p:sp>
    </p:spTree>
    <p:extLst>
      <p:ext uri="{BB962C8B-B14F-4D97-AF65-F5344CB8AC3E}">
        <p14:creationId xmlns:p14="http://schemas.microsoft.com/office/powerpoint/2010/main" val="2045281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80E445-815D-C206-0B54-523B9EA2841E}"/>
              </a:ext>
            </a:extLst>
          </p:cNvPr>
          <p:cNvSpPr>
            <a:spLocks noGrp="1"/>
          </p:cNvSpPr>
          <p:nvPr>
            <p:ph sz="quarter" idx="13"/>
          </p:nvPr>
        </p:nvSpPr>
        <p:spPr>
          <a:xfrm>
            <a:off x="3472079" y="3569692"/>
            <a:ext cx="5574385" cy="2224642"/>
          </a:xfrm>
        </p:spPr>
        <p:txBody>
          <a:bodyPr>
            <a:normAutofit fontScale="92500"/>
          </a:bodyPr>
          <a:lstStyle/>
          <a:p>
            <a:r>
              <a:rPr lang="en-US" sz="2800" dirty="0"/>
              <a:t>Discretized data into three stages </a:t>
            </a:r>
          </a:p>
          <a:p>
            <a:pPr lvl="1"/>
            <a:r>
              <a:rPr lang="en-US" sz="2400" dirty="0"/>
              <a:t>&lt;50, </a:t>
            </a:r>
          </a:p>
          <a:p>
            <a:pPr lvl="1"/>
            <a:r>
              <a:rPr lang="en-US" sz="2400" dirty="0"/>
              <a:t>50-100 </a:t>
            </a:r>
          </a:p>
          <a:p>
            <a:pPr lvl="1"/>
            <a:r>
              <a:rPr lang="en-US" sz="2400" dirty="0"/>
              <a:t>&gt;100</a:t>
            </a:r>
          </a:p>
          <a:p>
            <a:r>
              <a:rPr lang="en-US" sz="2800" dirty="0"/>
              <a:t>Hopefully easier task!		</a:t>
            </a:r>
          </a:p>
        </p:txBody>
      </p:sp>
      <p:sp>
        <p:nvSpPr>
          <p:cNvPr id="3" name="Date Placeholder 2">
            <a:extLst>
              <a:ext uri="{FF2B5EF4-FFF2-40B4-BE49-F238E27FC236}">
                <a16:creationId xmlns:a16="http://schemas.microsoft.com/office/drawing/2014/main" id="{54124843-1F48-3EC0-6B01-72E705B07DE5}"/>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EDB21916-7319-568E-E25B-F10605CB9BCE}"/>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E1E9BDF1-43E5-6D7C-A709-75BB0BC4C6DB}"/>
              </a:ext>
            </a:extLst>
          </p:cNvPr>
          <p:cNvSpPr>
            <a:spLocks noGrp="1"/>
          </p:cNvSpPr>
          <p:nvPr>
            <p:ph type="sldNum" sz="quarter" idx="16"/>
          </p:nvPr>
        </p:nvSpPr>
        <p:spPr/>
        <p:txBody>
          <a:bodyPr/>
          <a:lstStyle/>
          <a:p>
            <a:fld id="{1876332E-97D2-CC49-9E46-E6E0DDE407EB}" type="slidenum">
              <a:rPr lang="en-US" smtClean="0"/>
              <a:pPr/>
              <a:t>16</a:t>
            </a:fld>
            <a:endParaRPr lang="en-US" dirty="0"/>
          </a:p>
        </p:txBody>
      </p:sp>
      <p:sp>
        <p:nvSpPr>
          <p:cNvPr id="6" name="Title 5">
            <a:extLst>
              <a:ext uri="{FF2B5EF4-FFF2-40B4-BE49-F238E27FC236}">
                <a16:creationId xmlns:a16="http://schemas.microsoft.com/office/drawing/2014/main" id="{C0E5FF59-069B-1140-6F9D-AE71C96D2A76}"/>
              </a:ext>
            </a:extLst>
          </p:cNvPr>
          <p:cNvSpPr>
            <a:spLocks noGrp="1"/>
          </p:cNvSpPr>
          <p:nvPr>
            <p:ph type="title"/>
          </p:nvPr>
        </p:nvSpPr>
        <p:spPr/>
        <p:txBody>
          <a:bodyPr/>
          <a:lstStyle/>
          <a:p>
            <a:r>
              <a:rPr lang="en-US" dirty="0" err="1"/>
              <a:t>XGBoost</a:t>
            </a:r>
            <a:r>
              <a:rPr lang="en-US" dirty="0"/>
              <a:t>: Gradient Boosted Decision Trees</a:t>
            </a:r>
          </a:p>
        </p:txBody>
      </p:sp>
      <p:pic>
        <p:nvPicPr>
          <p:cNvPr id="7" name="Picture 6">
            <a:extLst>
              <a:ext uri="{FF2B5EF4-FFF2-40B4-BE49-F238E27FC236}">
                <a16:creationId xmlns:a16="http://schemas.microsoft.com/office/drawing/2014/main" id="{4194A253-FC16-9529-6FEF-D34EE8B78791}"/>
              </a:ext>
            </a:extLst>
          </p:cNvPr>
          <p:cNvPicPr>
            <a:picLocks noChangeAspect="1"/>
          </p:cNvPicPr>
          <p:nvPr/>
        </p:nvPicPr>
        <p:blipFill>
          <a:blip r:embed="rId3"/>
          <a:stretch>
            <a:fillRect/>
          </a:stretch>
        </p:blipFill>
        <p:spPr>
          <a:xfrm>
            <a:off x="3035800" y="2017564"/>
            <a:ext cx="6116222" cy="1411436"/>
          </a:xfrm>
          <a:prstGeom prst="rect">
            <a:avLst/>
          </a:prstGeom>
        </p:spPr>
      </p:pic>
    </p:spTree>
    <p:extLst>
      <p:ext uri="{BB962C8B-B14F-4D97-AF65-F5344CB8AC3E}">
        <p14:creationId xmlns:p14="http://schemas.microsoft.com/office/powerpoint/2010/main" val="3395136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7B0F71B-560A-6002-FF55-D5C6D82EF342}"/>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4208C2A2-9293-AD91-6842-D222462293F5}"/>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E05CD668-5331-3E2D-24A8-AA41345887CC}"/>
              </a:ext>
            </a:extLst>
          </p:cNvPr>
          <p:cNvSpPr>
            <a:spLocks noGrp="1"/>
          </p:cNvSpPr>
          <p:nvPr>
            <p:ph type="sldNum" sz="quarter" idx="16"/>
          </p:nvPr>
        </p:nvSpPr>
        <p:spPr/>
        <p:txBody>
          <a:bodyPr/>
          <a:lstStyle/>
          <a:p>
            <a:fld id="{1876332E-97D2-CC49-9E46-E6E0DDE407EB}" type="slidenum">
              <a:rPr lang="en-US" smtClean="0"/>
              <a:pPr/>
              <a:t>17</a:t>
            </a:fld>
            <a:endParaRPr lang="en-US" dirty="0"/>
          </a:p>
        </p:txBody>
      </p:sp>
      <p:sp>
        <p:nvSpPr>
          <p:cNvPr id="6" name="Title 5">
            <a:extLst>
              <a:ext uri="{FF2B5EF4-FFF2-40B4-BE49-F238E27FC236}">
                <a16:creationId xmlns:a16="http://schemas.microsoft.com/office/drawing/2014/main" id="{93E44BEA-4B00-6E28-5156-F307162B6189}"/>
              </a:ext>
            </a:extLst>
          </p:cNvPr>
          <p:cNvSpPr>
            <a:spLocks noGrp="1"/>
          </p:cNvSpPr>
          <p:nvPr>
            <p:ph type="title"/>
          </p:nvPr>
        </p:nvSpPr>
        <p:spPr/>
        <p:txBody>
          <a:bodyPr/>
          <a:lstStyle/>
          <a:p>
            <a:r>
              <a:rPr lang="en-US" dirty="0" err="1"/>
              <a:t>XGBoost</a:t>
            </a:r>
            <a:r>
              <a:rPr lang="en-US" dirty="0"/>
              <a:t>: Gradient Boosted Decision Trees</a:t>
            </a:r>
          </a:p>
        </p:txBody>
      </p:sp>
      <p:pic>
        <p:nvPicPr>
          <p:cNvPr id="9" name="Content Placeholder 8">
            <a:extLst>
              <a:ext uri="{FF2B5EF4-FFF2-40B4-BE49-F238E27FC236}">
                <a16:creationId xmlns:a16="http://schemas.microsoft.com/office/drawing/2014/main" id="{A793DF04-5A01-614F-E253-37DA079C34FC}"/>
              </a:ext>
            </a:extLst>
          </p:cNvPr>
          <p:cNvPicPr>
            <a:picLocks noGrp="1" noChangeAspect="1"/>
          </p:cNvPicPr>
          <p:nvPr>
            <p:ph sz="quarter" idx="13"/>
          </p:nvPr>
        </p:nvPicPr>
        <p:blipFill>
          <a:blip r:embed="rId2"/>
          <a:stretch>
            <a:fillRect/>
          </a:stretch>
        </p:blipFill>
        <p:spPr>
          <a:xfrm>
            <a:off x="5433499" y="1861611"/>
            <a:ext cx="5753100" cy="4165600"/>
          </a:xfrm>
          <a:prstGeom prst="rect">
            <a:avLst/>
          </a:prstGeom>
        </p:spPr>
      </p:pic>
      <p:sp>
        <p:nvSpPr>
          <p:cNvPr id="10" name="TextBox 9">
            <a:extLst>
              <a:ext uri="{FF2B5EF4-FFF2-40B4-BE49-F238E27FC236}">
                <a16:creationId xmlns:a16="http://schemas.microsoft.com/office/drawing/2014/main" id="{5CEFD0AC-FE1B-A446-F0AB-E3AE50C0AADF}"/>
              </a:ext>
            </a:extLst>
          </p:cNvPr>
          <p:cNvSpPr txBox="1"/>
          <p:nvPr/>
        </p:nvSpPr>
        <p:spPr>
          <a:xfrm>
            <a:off x="1490870" y="3233914"/>
            <a:ext cx="2604052" cy="1200329"/>
          </a:xfrm>
          <a:prstGeom prst="rect">
            <a:avLst/>
          </a:prstGeom>
          <a:noFill/>
        </p:spPr>
        <p:txBody>
          <a:bodyPr wrap="square" rtlCol="0">
            <a:spAutoFit/>
          </a:bodyPr>
          <a:lstStyle/>
          <a:p>
            <a:r>
              <a:rPr lang="en-US" sz="3600" dirty="0"/>
              <a:t>Accuracy: 0.44</a:t>
            </a:r>
          </a:p>
        </p:txBody>
      </p:sp>
    </p:spTree>
    <p:extLst>
      <p:ext uri="{BB962C8B-B14F-4D97-AF65-F5344CB8AC3E}">
        <p14:creationId xmlns:p14="http://schemas.microsoft.com/office/powerpoint/2010/main" val="401775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DCC50-DE48-31D2-3926-B4B0B1DB938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AF1C67E-6F82-46ED-232E-67A0CDD40D42}"/>
              </a:ext>
            </a:extLst>
          </p:cNvPr>
          <p:cNvPicPr>
            <a:picLocks noChangeAspect="1"/>
          </p:cNvPicPr>
          <p:nvPr/>
        </p:nvPicPr>
        <p:blipFill>
          <a:blip r:embed="rId2"/>
          <a:srcRect l="45303" t="37356" r="19131" b="24189"/>
          <a:stretch/>
        </p:blipFill>
        <p:spPr>
          <a:xfrm>
            <a:off x="8628208" y="3915200"/>
            <a:ext cx="2417206" cy="1742356"/>
          </a:xfrm>
          <a:prstGeom prst="rect">
            <a:avLst/>
          </a:prstGeom>
        </p:spPr>
      </p:pic>
      <p:pic>
        <p:nvPicPr>
          <p:cNvPr id="8" name="Picture 7">
            <a:extLst>
              <a:ext uri="{FF2B5EF4-FFF2-40B4-BE49-F238E27FC236}">
                <a16:creationId xmlns:a16="http://schemas.microsoft.com/office/drawing/2014/main" id="{19F6DDB7-8B9E-66C8-218E-47D679F16683}"/>
              </a:ext>
            </a:extLst>
          </p:cNvPr>
          <p:cNvPicPr>
            <a:picLocks noChangeAspect="1"/>
          </p:cNvPicPr>
          <p:nvPr/>
        </p:nvPicPr>
        <p:blipFill>
          <a:blip r:embed="rId2"/>
          <a:srcRect l="20593" t="33660" r="54122" b="27885"/>
          <a:stretch/>
        </p:blipFill>
        <p:spPr>
          <a:xfrm>
            <a:off x="5136158" y="3805472"/>
            <a:ext cx="1671666" cy="1694884"/>
          </a:xfrm>
          <a:prstGeom prst="rect">
            <a:avLst/>
          </a:prstGeom>
        </p:spPr>
      </p:pic>
      <p:pic>
        <p:nvPicPr>
          <p:cNvPr id="2" name="Picture 1">
            <a:extLst>
              <a:ext uri="{FF2B5EF4-FFF2-40B4-BE49-F238E27FC236}">
                <a16:creationId xmlns:a16="http://schemas.microsoft.com/office/drawing/2014/main" id="{6BA9456F-8DAE-E92D-78BD-82FE6A553494}"/>
              </a:ext>
            </a:extLst>
          </p:cNvPr>
          <p:cNvPicPr>
            <a:picLocks noChangeAspect="1"/>
          </p:cNvPicPr>
          <p:nvPr/>
        </p:nvPicPr>
        <p:blipFill>
          <a:blip r:embed="rId2"/>
          <a:srcRect t="19541" r="79321" b="24218"/>
          <a:stretch/>
        </p:blipFill>
        <p:spPr>
          <a:xfrm>
            <a:off x="1655541" y="3622428"/>
            <a:ext cx="1069272" cy="1938712"/>
          </a:xfrm>
          <a:prstGeom prst="rect">
            <a:avLst/>
          </a:prstGeom>
        </p:spPr>
      </p:pic>
      <p:sp>
        <p:nvSpPr>
          <p:cNvPr id="3" name="Date Placeholder 2">
            <a:extLst>
              <a:ext uri="{FF2B5EF4-FFF2-40B4-BE49-F238E27FC236}">
                <a16:creationId xmlns:a16="http://schemas.microsoft.com/office/drawing/2014/main" id="{31D51509-5B31-A2FB-8B36-EDC4A9BBA44C}"/>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2851EC43-7566-C867-DEAB-BB3E4C7C7289}"/>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C4761CB7-3C95-B814-7940-6A3A3A635DD1}"/>
              </a:ext>
            </a:extLst>
          </p:cNvPr>
          <p:cNvSpPr>
            <a:spLocks noGrp="1"/>
          </p:cNvSpPr>
          <p:nvPr>
            <p:ph type="sldNum" sz="quarter" idx="16"/>
          </p:nvPr>
        </p:nvSpPr>
        <p:spPr/>
        <p:txBody>
          <a:bodyPr/>
          <a:lstStyle/>
          <a:p>
            <a:fld id="{1876332E-97D2-CC49-9E46-E6E0DDE407EB}" type="slidenum">
              <a:rPr lang="en-US" smtClean="0"/>
              <a:pPr/>
              <a:t>18</a:t>
            </a:fld>
            <a:endParaRPr lang="en-US" dirty="0"/>
          </a:p>
        </p:txBody>
      </p:sp>
      <p:sp>
        <p:nvSpPr>
          <p:cNvPr id="6" name="Title 5">
            <a:extLst>
              <a:ext uri="{FF2B5EF4-FFF2-40B4-BE49-F238E27FC236}">
                <a16:creationId xmlns:a16="http://schemas.microsoft.com/office/drawing/2014/main" id="{34D26977-D63D-14C0-A85E-EF2FC0136E13}"/>
              </a:ext>
            </a:extLst>
          </p:cNvPr>
          <p:cNvSpPr>
            <a:spLocks noGrp="1"/>
          </p:cNvSpPr>
          <p:nvPr>
            <p:ph type="title"/>
          </p:nvPr>
        </p:nvSpPr>
        <p:spPr/>
        <p:txBody>
          <a:bodyPr/>
          <a:lstStyle/>
          <a:p>
            <a:r>
              <a:rPr lang="en-US" dirty="0"/>
              <a:t>Third Pass</a:t>
            </a:r>
          </a:p>
        </p:txBody>
      </p:sp>
      <p:sp>
        <p:nvSpPr>
          <p:cNvPr id="12" name="TextBox 11">
            <a:extLst>
              <a:ext uri="{FF2B5EF4-FFF2-40B4-BE49-F238E27FC236}">
                <a16:creationId xmlns:a16="http://schemas.microsoft.com/office/drawing/2014/main" id="{013FF67B-41DD-7248-71B9-24F67037DFDE}"/>
              </a:ext>
            </a:extLst>
          </p:cNvPr>
          <p:cNvSpPr txBox="1"/>
          <p:nvPr/>
        </p:nvSpPr>
        <p:spPr>
          <a:xfrm>
            <a:off x="786653" y="2537890"/>
            <a:ext cx="2560320" cy="507831"/>
          </a:xfrm>
          <a:prstGeom prst="rect">
            <a:avLst/>
          </a:prstGeom>
          <a:noFill/>
        </p:spPr>
        <p:txBody>
          <a:bodyPr wrap="square" rtlCol="0">
            <a:spAutoFit/>
          </a:bodyPr>
          <a:lstStyle/>
          <a:p>
            <a:r>
              <a:rPr lang="en-US" sz="2700" dirty="0">
                <a:latin typeface="Tahoma" panose="020B0604030504040204" pitchFamily="34" charset="0"/>
                <a:ea typeface="Tahoma" panose="020B0604030504040204" pitchFamily="34" charset="0"/>
                <a:cs typeface="Tahoma" panose="020B0604030504040204" pitchFamily="34" charset="0"/>
              </a:rPr>
              <a:t>Linear Methods</a:t>
            </a:r>
          </a:p>
        </p:txBody>
      </p:sp>
      <p:sp>
        <p:nvSpPr>
          <p:cNvPr id="7" name="TextBox 6">
            <a:extLst>
              <a:ext uri="{FF2B5EF4-FFF2-40B4-BE49-F238E27FC236}">
                <a16:creationId xmlns:a16="http://schemas.microsoft.com/office/drawing/2014/main" id="{7BA9AA8A-AEB9-7FC2-8FDF-6AA5717313EE}"/>
              </a:ext>
            </a:extLst>
          </p:cNvPr>
          <p:cNvSpPr txBox="1"/>
          <p:nvPr/>
        </p:nvSpPr>
        <p:spPr>
          <a:xfrm>
            <a:off x="4639733" y="2537889"/>
            <a:ext cx="3135433" cy="507831"/>
          </a:xfrm>
          <a:prstGeom prst="rect">
            <a:avLst/>
          </a:prstGeom>
          <a:noFill/>
        </p:spPr>
        <p:txBody>
          <a:bodyPr wrap="square" rtlCol="0">
            <a:spAutoFit/>
          </a:bodyPr>
          <a:lstStyle/>
          <a:p>
            <a:r>
              <a:rPr lang="en-US" sz="2700" dirty="0">
                <a:latin typeface="Tahoma" panose="020B0604030504040204" pitchFamily="34" charset="0"/>
                <a:ea typeface="Tahoma" panose="020B0604030504040204" pitchFamily="34" charset="0"/>
                <a:cs typeface="Tahoma" panose="020B0604030504040204" pitchFamily="34" charset="0"/>
              </a:rPr>
              <a:t>Nonlinear Methods</a:t>
            </a:r>
          </a:p>
        </p:txBody>
      </p:sp>
      <p:sp>
        <p:nvSpPr>
          <p:cNvPr id="9" name="TextBox 8">
            <a:extLst>
              <a:ext uri="{FF2B5EF4-FFF2-40B4-BE49-F238E27FC236}">
                <a16:creationId xmlns:a16="http://schemas.microsoft.com/office/drawing/2014/main" id="{DC04FB7A-5A82-2EF2-526C-F1C468D09652}"/>
              </a:ext>
            </a:extLst>
          </p:cNvPr>
          <p:cNvSpPr txBox="1"/>
          <p:nvPr/>
        </p:nvSpPr>
        <p:spPr>
          <a:xfrm>
            <a:off x="8682142" y="2537888"/>
            <a:ext cx="3135433" cy="507831"/>
          </a:xfrm>
          <a:prstGeom prst="rect">
            <a:avLst/>
          </a:prstGeom>
          <a:noFill/>
        </p:spPr>
        <p:txBody>
          <a:bodyPr wrap="square" rtlCol="0">
            <a:spAutoFit/>
          </a:bodyPr>
          <a:lstStyle/>
          <a:p>
            <a:r>
              <a:rPr lang="en-US" sz="2700" dirty="0">
                <a:latin typeface="Tahoma" panose="020B0604030504040204" pitchFamily="34" charset="0"/>
                <a:ea typeface="Tahoma" panose="020B0604030504040204" pitchFamily="34" charset="0"/>
                <a:cs typeface="Tahoma" panose="020B0604030504040204" pitchFamily="34" charset="0"/>
              </a:rPr>
              <a:t>Neural Methods</a:t>
            </a:r>
          </a:p>
        </p:txBody>
      </p:sp>
    </p:spTree>
    <p:extLst>
      <p:ext uri="{BB962C8B-B14F-4D97-AF65-F5344CB8AC3E}">
        <p14:creationId xmlns:p14="http://schemas.microsoft.com/office/powerpoint/2010/main" val="63757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869FD58-0CE2-E850-7E79-1EA1DF1E04DD}"/>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7F3E1D0D-DABD-092D-7ABE-AB85D859D5C9}"/>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758D6B99-5E0E-5859-BC2F-178656191E92}"/>
              </a:ext>
            </a:extLst>
          </p:cNvPr>
          <p:cNvSpPr>
            <a:spLocks noGrp="1"/>
          </p:cNvSpPr>
          <p:nvPr>
            <p:ph type="sldNum" sz="quarter" idx="16"/>
          </p:nvPr>
        </p:nvSpPr>
        <p:spPr/>
        <p:txBody>
          <a:bodyPr/>
          <a:lstStyle/>
          <a:p>
            <a:fld id="{1876332E-97D2-CC49-9E46-E6E0DDE407EB}" type="slidenum">
              <a:rPr lang="en-US" smtClean="0"/>
              <a:pPr/>
              <a:t>19</a:t>
            </a:fld>
            <a:endParaRPr lang="en-US" dirty="0"/>
          </a:p>
        </p:txBody>
      </p:sp>
      <p:sp>
        <p:nvSpPr>
          <p:cNvPr id="6" name="Title 5">
            <a:extLst>
              <a:ext uri="{FF2B5EF4-FFF2-40B4-BE49-F238E27FC236}">
                <a16:creationId xmlns:a16="http://schemas.microsoft.com/office/drawing/2014/main" id="{9B9FDDEC-BF0E-2D15-4264-87EE99EBC775}"/>
              </a:ext>
            </a:extLst>
          </p:cNvPr>
          <p:cNvSpPr>
            <a:spLocks noGrp="1"/>
          </p:cNvSpPr>
          <p:nvPr>
            <p:ph type="title"/>
          </p:nvPr>
        </p:nvSpPr>
        <p:spPr/>
        <p:txBody>
          <a:bodyPr/>
          <a:lstStyle/>
          <a:p>
            <a:r>
              <a:rPr lang="en-US" dirty="0"/>
              <a:t>Multilayer Perceptron </a:t>
            </a:r>
          </a:p>
        </p:txBody>
      </p:sp>
      <p:pic>
        <p:nvPicPr>
          <p:cNvPr id="1026" name="Picture 2">
            <a:extLst>
              <a:ext uri="{FF2B5EF4-FFF2-40B4-BE49-F238E27FC236}">
                <a16:creationId xmlns:a16="http://schemas.microsoft.com/office/drawing/2014/main" id="{2F90B7C5-1AD2-150A-4830-EA9CABE7F9BD}"/>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727701" y="3606534"/>
            <a:ext cx="3152494" cy="2369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05CF5C0-032B-3078-6340-0266F52A23EF}"/>
              </a:ext>
            </a:extLst>
          </p:cNvPr>
          <p:cNvPicPr>
            <a:picLocks noChangeAspect="1"/>
          </p:cNvPicPr>
          <p:nvPr/>
        </p:nvPicPr>
        <p:blipFill>
          <a:blip r:embed="rId4"/>
          <a:stretch>
            <a:fillRect/>
          </a:stretch>
        </p:blipFill>
        <p:spPr>
          <a:xfrm>
            <a:off x="6414475" y="2353355"/>
            <a:ext cx="5474208" cy="898112"/>
          </a:xfrm>
          <a:prstGeom prst="rect">
            <a:avLst/>
          </a:prstGeom>
        </p:spPr>
      </p:pic>
      <p:pic>
        <p:nvPicPr>
          <p:cNvPr id="1030" name="Picture 6" descr="Generated image">
            <a:extLst>
              <a:ext uri="{FF2B5EF4-FFF2-40B4-BE49-F238E27FC236}">
                <a16:creationId xmlns:a16="http://schemas.microsoft.com/office/drawing/2014/main" id="{C17AE851-7934-49A8-AF31-A0542484F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248" y="1892034"/>
            <a:ext cx="4797552" cy="31983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FCD3215-0BD5-1A6A-7934-55FB67A8217A}"/>
                  </a:ext>
                </a:extLst>
              </p:cNvPr>
              <p:cNvSpPr txBox="1"/>
              <p:nvPr/>
            </p:nvSpPr>
            <p:spPr>
              <a:xfrm>
                <a:off x="671208" y="5477562"/>
                <a:ext cx="5422703" cy="377667"/>
              </a:xfrm>
              <a:prstGeom prst="rect">
                <a:avLst/>
              </a:prstGeom>
              <a:noFill/>
            </p:spPr>
            <p:txBody>
              <a:bodyPr wrap="none" lIns="0" tIns="0" rIns="0" bIns="0"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Want</a:t>
                </a:r>
                <a:r>
                  <a:rPr lang="en-US" sz="2400" b="1" dirty="0"/>
                  <a:t>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𝟏</m:t>
                        </m:r>
                      </m:sup>
                    </m:sSup>
                    <m:r>
                      <a:rPr lang="en-US" sz="2400" b="1" i="1" smtClean="0">
                        <a:latin typeface="Cambria Math" panose="02040503050406030204" pitchFamily="18" charset="0"/>
                      </a:rPr>
                      <m:t>, </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 </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𝟑</m:t>
                        </m:r>
                      </m:sup>
                    </m:sSup>
                    <m:r>
                      <a:rPr lang="en-US" sz="2400" b="1" i="1" smtClean="0">
                        <a:latin typeface="Cambria Math" panose="02040503050406030204" pitchFamily="18" charset="0"/>
                      </a:rPr>
                      <m:t> </m:t>
                    </m:r>
                  </m:oMath>
                </a14:m>
                <a:r>
                  <a:rPr lang="en-US" sz="2400" dirty="0">
                    <a:latin typeface="Tahoma" panose="020B0604030504040204" pitchFamily="34" charset="0"/>
                    <a:ea typeface="Tahoma" panose="020B0604030504040204" pitchFamily="34" charset="0"/>
                    <a:cs typeface="Tahoma" panose="020B0604030504040204" pitchFamily="34" charset="0"/>
                  </a:rPr>
                  <a:t>to minimize Huber Loss</a:t>
                </a:r>
              </a:p>
            </p:txBody>
          </p:sp>
        </mc:Choice>
        <mc:Fallback>
          <p:sp>
            <p:nvSpPr>
              <p:cNvPr id="9" name="TextBox 8">
                <a:extLst>
                  <a:ext uri="{FF2B5EF4-FFF2-40B4-BE49-F238E27FC236}">
                    <a16:creationId xmlns:a16="http://schemas.microsoft.com/office/drawing/2014/main" id="{1FCD3215-0BD5-1A6A-7934-55FB67A8217A}"/>
                  </a:ext>
                </a:extLst>
              </p:cNvPr>
              <p:cNvSpPr txBox="1">
                <a:spLocks noRot="1" noChangeAspect="1" noMove="1" noResize="1" noEditPoints="1" noAdjustHandles="1" noChangeArrowheads="1" noChangeShapeType="1" noTextEdit="1"/>
              </p:cNvSpPr>
              <p:nvPr/>
            </p:nvSpPr>
            <p:spPr>
              <a:xfrm>
                <a:off x="671208" y="5477562"/>
                <a:ext cx="5422703" cy="377667"/>
              </a:xfrm>
              <a:prstGeom prst="rect">
                <a:avLst/>
              </a:prstGeom>
              <a:blipFill>
                <a:blip r:embed="rId6"/>
                <a:stretch>
                  <a:fillRect l="-3497" t="-25806" r="-2331" b="-45161"/>
                </a:stretch>
              </a:blipFill>
            </p:spPr>
            <p:txBody>
              <a:bodyPr/>
              <a:lstStyle/>
              <a:p>
                <a:r>
                  <a:rPr lang="en-US">
                    <a:noFill/>
                  </a:rPr>
                  <a:t> </a:t>
                </a:r>
              </a:p>
            </p:txBody>
          </p:sp>
        </mc:Fallback>
      </mc:AlternateContent>
    </p:spTree>
    <p:extLst>
      <p:ext uri="{BB962C8B-B14F-4D97-AF65-F5344CB8AC3E}">
        <p14:creationId xmlns:p14="http://schemas.microsoft.com/office/powerpoint/2010/main" val="3447185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932A6F-D35C-B8FF-80D9-AF832E462C0B}"/>
              </a:ext>
            </a:extLst>
          </p:cNvPr>
          <p:cNvSpPr>
            <a:spLocks noGrp="1"/>
          </p:cNvSpPr>
          <p:nvPr>
            <p:ph sz="quarter" idx="13"/>
          </p:nvPr>
        </p:nvSpPr>
        <p:spPr/>
        <p:txBody>
          <a:bodyPr>
            <a:normAutofit lnSpcReduction="10000"/>
          </a:bodyPr>
          <a:lstStyle/>
          <a:p>
            <a:r>
              <a:rPr lang="en-US" dirty="0"/>
              <a:t>Diabetes &amp; Glucose Monitoring – introduction</a:t>
            </a:r>
          </a:p>
          <a:p>
            <a:r>
              <a:rPr lang="en-US" dirty="0" err="1"/>
              <a:t>CGMacros</a:t>
            </a:r>
            <a:r>
              <a:rPr lang="en-US" dirty="0"/>
              <a:t> Dataset</a:t>
            </a:r>
          </a:p>
          <a:p>
            <a:pPr lvl="1"/>
            <a:r>
              <a:rPr lang="en-US" dirty="0"/>
              <a:t>Study methodology</a:t>
            </a:r>
          </a:p>
          <a:p>
            <a:pPr lvl="1"/>
            <a:r>
              <a:rPr lang="en-US" dirty="0"/>
              <a:t>Example signal</a:t>
            </a:r>
          </a:p>
          <a:p>
            <a:pPr lvl="1"/>
            <a:r>
              <a:rPr lang="en-US" dirty="0"/>
              <a:t>Glucose spikes</a:t>
            </a:r>
          </a:p>
          <a:p>
            <a:r>
              <a:rPr lang="en-US" dirty="0"/>
              <a:t>The Problem</a:t>
            </a:r>
          </a:p>
          <a:p>
            <a:r>
              <a:rPr lang="en-US" dirty="0"/>
              <a:t>Strategies for Prediction</a:t>
            </a:r>
          </a:p>
          <a:p>
            <a:pPr lvl="1"/>
            <a:r>
              <a:rPr lang="en-US" dirty="0"/>
              <a:t>???</a:t>
            </a:r>
          </a:p>
          <a:p>
            <a:pPr lvl="1"/>
            <a:r>
              <a:rPr lang="en-US" dirty="0"/>
              <a:t>???</a:t>
            </a:r>
          </a:p>
          <a:p>
            <a:pPr lvl="1"/>
            <a:r>
              <a:rPr lang="en-US" dirty="0"/>
              <a:t>???</a:t>
            </a:r>
          </a:p>
          <a:p>
            <a:r>
              <a:rPr lang="en-US" dirty="0"/>
              <a:t>Success?</a:t>
            </a:r>
          </a:p>
          <a:p>
            <a:endParaRPr lang="en-US" dirty="0"/>
          </a:p>
          <a:p>
            <a:pPr lvl="1"/>
            <a:endParaRPr lang="en-US" dirty="0"/>
          </a:p>
          <a:p>
            <a:endParaRPr lang="en-US" dirty="0"/>
          </a:p>
          <a:p>
            <a:endParaRPr lang="en-US" dirty="0"/>
          </a:p>
        </p:txBody>
      </p:sp>
      <p:sp>
        <p:nvSpPr>
          <p:cNvPr id="3" name="Date Placeholder 2">
            <a:extLst>
              <a:ext uri="{FF2B5EF4-FFF2-40B4-BE49-F238E27FC236}">
                <a16:creationId xmlns:a16="http://schemas.microsoft.com/office/drawing/2014/main" id="{6A81B686-085C-0E72-4246-6526C8DC3B85}"/>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38D4C6F6-A4A2-89CA-29D4-B16416D7E08A}"/>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BD2EBFDC-840E-3731-7E38-E7E826CF07E1}"/>
              </a:ext>
            </a:extLst>
          </p:cNvPr>
          <p:cNvSpPr>
            <a:spLocks noGrp="1"/>
          </p:cNvSpPr>
          <p:nvPr>
            <p:ph type="sldNum" sz="quarter" idx="16"/>
          </p:nvPr>
        </p:nvSpPr>
        <p:spPr/>
        <p:txBody>
          <a:bodyPr/>
          <a:lstStyle/>
          <a:p>
            <a:fld id="{1876332E-97D2-CC49-9E46-E6E0DDE407EB}" type="slidenum">
              <a:rPr lang="en-US" smtClean="0"/>
              <a:pPr/>
              <a:t>2</a:t>
            </a:fld>
            <a:endParaRPr lang="en-US" dirty="0"/>
          </a:p>
        </p:txBody>
      </p:sp>
      <p:sp>
        <p:nvSpPr>
          <p:cNvPr id="6" name="Title 5">
            <a:extLst>
              <a:ext uri="{FF2B5EF4-FFF2-40B4-BE49-F238E27FC236}">
                <a16:creationId xmlns:a16="http://schemas.microsoft.com/office/drawing/2014/main" id="{B26E805C-BE2D-F62C-E49B-EF35734DA5C3}"/>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978815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2892F-48B9-CD2B-4391-8AFCE72AF202}"/>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920414F6-0376-BDE6-AE10-6D261A5F2D71}"/>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4656771C-0764-899C-AF0B-4256C402D81A}"/>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5AF8AB8D-9F13-1F18-2A24-B415EE43C777}"/>
              </a:ext>
            </a:extLst>
          </p:cNvPr>
          <p:cNvSpPr>
            <a:spLocks noGrp="1"/>
          </p:cNvSpPr>
          <p:nvPr>
            <p:ph type="sldNum" sz="quarter" idx="16"/>
          </p:nvPr>
        </p:nvSpPr>
        <p:spPr/>
        <p:txBody>
          <a:bodyPr/>
          <a:lstStyle/>
          <a:p>
            <a:fld id="{1876332E-97D2-CC49-9E46-E6E0DDE407EB}" type="slidenum">
              <a:rPr lang="en-US" smtClean="0"/>
              <a:pPr/>
              <a:t>20</a:t>
            </a:fld>
            <a:endParaRPr lang="en-US" dirty="0"/>
          </a:p>
        </p:txBody>
      </p:sp>
      <p:sp>
        <p:nvSpPr>
          <p:cNvPr id="6" name="Title 5">
            <a:extLst>
              <a:ext uri="{FF2B5EF4-FFF2-40B4-BE49-F238E27FC236}">
                <a16:creationId xmlns:a16="http://schemas.microsoft.com/office/drawing/2014/main" id="{BE4BDB17-4F76-4927-E5FE-0AFEEFFC32E6}"/>
              </a:ext>
            </a:extLst>
          </p:cNvPr>
          <p:cNvSpPr>
            <a:spLocks noGrp="1"/>
          </p:cNvSpPr>
          <p:nvPr>
            <p:ph type="title"/>
          </p:nvPr>
        </p:nvSpPr>
        <p:spPr/>
        <p:txBody>
          <a:bodyPr/>
          <a:lstStyle/>
          <a:p>
            <a:r>
              <a:rPr lang="en-US" dirty="0"/>
              <a:t>Multilayer Perceptron</a:t>
            </a:r>
          </a:p>
        </p:txBody>
      </p:sp>
      <p:pic>
        <p:nvPicPr>
          <p:cNvPr id="8" name="Picture 7">
            <a:extLst>
              <a:ext uri="{FF2B5EF4-FFF2-40B4-BE49-F238E27FC236}">
                <a16:creationId xmlns:a16="http://schemas.microsoft.com/office/drawing/2014/main" id="{0B9EF174-2A6A-1072-0D40-3381A7D04592}"/>
              </a:ext>
            </a:extLst>
          </p:cNvPr>
          <p:cNvPicPr>
            <a:picLocks noChangeAspect="1"/>
          </p:cNvPicPr>
          <p:nvPr/>
        </p:nvPicPr>
        <p:blipFill>
          <a:blip r:embed="rId2"/>
          <a:stretch>
            <a:fillRect/>
          </a:stretch>
        </p:blipFill>
        <p:spPr>
          <a:xfrm>
            <a:off x="6210734" y="1911553"/>
            <a:ext cx="4988708" cy="3845052"/>
          </a:xfrm>
          <a:prstGeom prst="rect">
            <a:avLst/>
          </a:prstGeom>
        </p:spPr>
      </p:pic>
      <p:sp>
        <p:nvSpPr>
          <p:cNvPr id="9" name="TextBox 8">
            <a:extLst>
              <a:ext uri="{FF2B5EF4-FFF2-40B4-BE49-F238E27FC236}">
                <a16:creationId xmlns:a16="http://schemas.microsoft.com/office/drawing/2014/main" id="{4A7DF38A-E558-8A62-78FB-B89DB7F1FC97}"/>
              </a:ext>
            </a:extLst>
          </p:cNvPr>
          <p:cNvSpPr txBox="1"/>
          <p:nvPr/>
        </p:nvSpPr>
        <p:spPr>
          <a:xfrm>
            <a:off x="1136297" y="4916424"/>
            <a:ext cx="3657600" cy="523220"/>
          </a:xfrm>
          <a:prstGeom prst="rect">
            <a:avLst/>
          </a:prstGeom>
          <a:noFill/>
        </p:spPr>
        <p:txBody>
          <a:bodyPr wrap="square" rtlCol="0">
            <a:spAutoFit/>
          </a:bodyPr>
          <a:lstStyle/>
          <a:p>
            <a:r>
              <a:rPr lang="en-US" sz="2800" dirty="0"/>
              <a:t>MAE: </a:t>
            </a:r>
            <a:r>
              <a:rPr lang="en-US" sz="2800" b="0" i="0" dirty="0">
                <a:solidFill>
                  <a:srgbClr val="000000"/>
                </a:solidFill>
                <a:effectLst/>
                <a:latin typeface="Menlo" panose="020B0609030804020204" pitchFamily="49" charset="0"/>
              </a:rPr>
              <a:t>38.46 mg/dL</a:t>
            </a:r>
            <a:endParaRPr lang="en-US" sz="2800" dirty="0"/>
          </a:p>
        </p:txBody>
      </p:sp>
      <p:sp>
        <p:nvSpPr>
          <p:cNvPr id="10" name="TextBox 9">
            <a:extLst>
              <a:ext uri="{FF2B5EF4-FFF2-40B4-BE49-F238E27FC236}">
                <a16:creationId xmlns:a16="http://schemas.microsoft.com/office/drawing/2014/main" id="{F5386B94-5638-08BA-0916-8D260350975A}"/>
              </a:ext>
            </a:extLst>
          </p:cNvPr>
          <p:cNvSpPr txBox="1"/>
          <p:nvPr/>
        </p:nvSpPr>
        <p:spPr>
          <a:xfrm>
            <a:off x="1136296" y="1981844"/>
            <a:ext cx="4411063" cy="2308324"/>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Hyperparameters:</a:t>
            </a:r>
          </a:p>
          <a:p>
            <a:pPr marL="457200" indent="-457200">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Huber Smoothed L1 Loss</a:t>
            </a:r>
          </a:p>
          <a:p>
            <a:pPr marL="457200" indent="-457200">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Adam Optimizer</a:t>
            </a:r>
          </a:p>
          <a:p>
            <a:pPr marL="457200" indent="-457200">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Epoch size: 500</a:t>
            </a:r>
          </a:p>
          <a:p>
            <a:pPr marL="457200" indent="-457200">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Batch size: 64</a:t>
            </a:r>
          </a:p>
          <a:p>
            <a:pPr marL="457200" indent="-457200">
              <a:buFont typeface="Arial" panose="020B0604020202020204" pitchFamily="34" charset="0"/>
              <a:buChar char="•"/>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23695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5E067C-BAD0-3874-4328-95972D811D34}"/>
              </a:ext>
            </a:extLst>
          </p:cNvPr>
          <p:cNvSpPr>
            <a:spLocks noGrp="1"/>
          </p:cNvSpPr>
          <p:nvPr>
            <p:ph sz="quarter" idx="13"/>
          </p:nvPr>
        </p:nvSpPr>
        <p:spPr/>
        <p:txBody>
          <a:bodyPr>
            <a:normAutofit fontScale="92500" lnSpcReduction="20000"/>
          </a:bodyPr>
          <a:lstStyle/>
          <a:p>
            <a:pPr marL="0" indent="0">
              <a:buNone/>
            </a:pPr>
            <a:r>
              <a:rPr lang="en-US" b="1" dirty="0"/>
              <a:t>Conclusions</a:t>
            </a:r>
          </a:p>
          <a:p>
            <a:r>
              <a:rPr lang="en-US" dirty="0"/>
              <a:t>Glucose response is highly dependent on the participant response characteristics, sensitivity</a:t>
            </a:r>
          </a:p>
          <a:p>
            <a:r>
              <a:rPr lang="en-US" dirty="0"/>
              <a:t>Nonlinear dynamics between macronutrient composition and glucose spike value</a:t>
            </a:r>
          </a:p>
          <a:p>
            <a:r>
              <a:rPr lang="en-US" dirty="0"/>
              <a:t>Limitations due to confounding effect of unspecified variables (e.g. insulin amount)</a:t>
            </a:r>
          </a:p>
          <a:p>
            <a:pPr marL="0" indent="0">
              <a:buNone/>
            </a:pPr>
            <a:endParaRPr lang="en-US" dirty="0"/>
          </a:p>
          <a:p>
            <a:pPr marL="0" indent="0">
              <a:buNone/>
            </a:pPr>
            <a:r>
              <a:rPr lang="en-US" b="1" dirty="0"/>
              <a:t>Extension</a:t>
            </a:r>
          </a:p>
          <a:p>
            <a:r>
              <a:rPr lang="en-US" dirty="0"/>
              <a:t>Incorporating multimodal analysis:</a:t>
            </a:r>
          </a:p>
          <a:p>
            <a:pPr lvl="1"/>
            <a:r>
              <a:rPr lang="en-US" dirty="0"/>
              <a:t>Meals pictures/consumption -&gt; macro estimation -&gt; glucose spike prediction (famous use case)</a:t>
            </a:r>
          </a:p>
          <a:p>
            <a:r>
              <a:rPr lang="en-US" dirty="0"/>
              <a:t>Time/Sequence dependent models (LSTM, HMM)</a:t>
            </a:r>
          </a:p>
          <a:p>
            <a:r>
              <a:rPr lang="en-US" dirty="0"/>
              <a:t>More mechanistic models (dependent on glucose response modeling)</a:t>
            </a:r>
          </a:p>
          <a:p>
            <a:endParaRPr lang="en-US" dirty="0"/>
          </a:p>
          <a:p>
            <a:endParaRPr lang="en-US" dirty="0"/>
          </a:p>
          <a:p>
            <a:pPr lvl="1"/>
            <a:endParaRPr lang="en-US" dirty="0"/>
          </a:p>
        </p:txBody>
      </p:sp>
      <p:sp>
        <p:nvSpPr>
          <p:cNvPr id="3" name="Date Placeholder 2">
            <a:extLst>
              <a:ext uri="{FF2B5EF4-FFF2-40B4-BE49-F238E27FC236}">
                <a16:creationId xmlns:a16="http://schemas.microsoft.com/office/drawing/2014/main" id="{09E8BD38-F208-0F6A-E22E-B081EB2166D2}"/>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DC3FD22A-EAFD-79CE-592D-7CE8ADEA6D1A}"/>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47FBD0EA-A200-3F3B-C560-83484733761B}"/>
              </a:ext>
            </a:extLst>
          </p:cNvPr>
          <p:cNvSpPr>
            <a:spLocks noGrp="1"/>
          </p:cNvSpPr>
          <p:nvPr>
            <p:ph type="sldNum" sz="quarter" idx="16"/>
          </p:nvPr>
        </p:nvSpPr>
        <p:spPr/>
        <p:txBody>
          <a:bodyPr/>
          <a:lstStyle/>
          <a:p>
            <a:fld id="{1876332E-97D2-CC49-9E46-E6E0DDE407EB}" type="slidenum">
              <a:rPr lang="en-US" smtClean="0"/>
              <a:pPr/>
              <a:t>21</a:t>
            </a:fld>
            <a:endParaRPr lang="en-US" dirty="0"/>
          </a:p>
        </p:txBody>
      </p:sp>
      <p:sp>
        <p:nvSpPr>
          <p:cNvPr id="6" name="Title 5">
            <a:extLst>
              <a:ext uri="{FF2B5EF4-FFF2-40B4-BE49-F238E27FC236}">
                <a16:creationId xmlns:a16="http://schemas.microsoft.com/office/drawing/2014/main" id="{05CC57D5-32D3-80EB-64AC-79E9F35B8DDB}"/>
              </a:ext>
            </a:extLst>
          </p:cNvPr>
          <p:cNvSpPr>
            <a:spLocks noGrp="1"/>
          </p:cNvSpPr>
          <p:nvPr>
            <p:ph type="title"/>
          </p:nvPr>
        </p:nvSpPr>
        <p:spPr/>
        <p:txBody>
          <a:bodyPr/>
          <a:lstStyle/>
          <a:p>
            <a:r>
              <a:rPr lang="en-US" dirty="0"/>
              <a:t>Conclusions &amp; Future Directions</a:t>
            </a:r>
          </a:p>
        </p:txBody>
      </p:sp>
    </p:spTree>
    <p:extLst>
      <p:ext uri="{BB962C8B-B14F-4D97-AF65-F5344CB8AC3E}">
        <p14:creationId xmlns:p14="http://schemas.microsoft.com/office/powerpoint/2010/main" val="7868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E48BC4-EBA0-E737-A139-DF8C2FD78736}"/>
              </a:ext>
            </a:extLst>
          </p:cNvPr>
          <p:cNvSpPr>
            <a:spLocks noGrp="1"/>
          </p:cNvSpPr>
          <p:nvPr>
            <p:ph type="dt" sz="half" idx="10"/>
          </p:nvPr>
        </p:nvSpPr>
        <p:spPr/>
        <p:txBody>
          <a:bodyPr/>
          <a:lstStyle/>
          <a:p>
            <a:fld id="{2FD8AFF2-9042-B841-A3E7-F7EA0CBF7244}" type="datetime3">
              <a:rPr lang="en-US" smtClean="0"/>
              <a:pPr/>
              <a:t>25 April 2025</a:t>
            </a:fld>
            <a:endParaRPr lang="en-US" dirty="0"/>
          </a:p>
        </p:txBody>
      </p:sp>
      <p:sp>
        <p:nvSpPr>
          <p:cNvPr id="3" name="Footer Placeholder 2">
            <a:extLst>
              <a:ext uri="{FF2B5EF4-FFF2-40B4-BE49-F238E27FC236}">
                <a16:creationId xmlns:a16="http://schemas.microsoft.com/office/drawing/2014/main" id="{BB840935-931F-C53D-AFE8-FFC5B44E74F8}"/>
              </a:ext>
            </a:extLst>
          </p:cNvPr>
          <p:cNvSpPr>
            <a:spLocks noGrp="1"/>
          </p:cNvSpPr>
          <p:nvPr>
            <p:ph type="ftr" sz="quarter" idx="11"/>
          </p:nvPr>
        </p:nvSpPr>
        <p:spPr/>
        <p:txBody>
          <a:bodyPr/>
          <a:lstStyle/>
          <a:p>
            <a:r>
              <a:rPr lang="en-US"/>
              <a:t>Unit Name</a:t>
            </a:r>
            <a:endParaRPr lang="en-US" dirty="0"/>
          </a:p>
        </p:txBody>
      </p:sp>
      <p:sp>
        <p:nvSpPr>
          <p:cNvPr id="4" name="Slide Number Placeholder 3">
            <a:extLst>
              <a:ext uri="{FF2B5EF4-FFF2-40B4-BE49-F238E27FC236}">
                <a16:creationId xmlns:a16="http://schemas.microsoft.com/office/drawing/2014/main" id="{A74A84D5-701F-8E6A-73EE-8256705EF2FA}"/>
              </a:ext>
            </a:extLst>
          </p:cNvPr>
          <p:cNvSpPr>
            <a:spLocks noGrp="1"/>
          </p:cNvSpPr>
          <p:nvPr>
            <p:ph type="sldNum" sz="quarter" idx="12"/>
          </p:nvPr>
        </p:nvSpPr>
        <p:spPr/>
        <p:txBody>
          <a:bodyPr/>
          <a:lstStyle/>
          <a:p>
            <a:fld id="{1876332E-97D2-CC49-9E46-E6E0DDE407EB}" type="slidenum">
              <a:rPr lang="en-US" smtClean="0"/>
              <a:pPr/>
              <a:t>22</a:t>
            </a:fld>
            <a:endParaRPr lang="en-US" dirty="0"/>
          </a:p>
        </p:txBody>
      </p:sp>
      <p:pic>
        <p:nvPicPr>
          <p:cNvPr id="5" name="Picture 4">
            <a:extLst>
              <a:ext uri="{FF2B5EF4-FFF2-40B4-BE49-F238E27FC236}">
                <a16:creationId xmlns:a16="http://schemas.microsoft.com/office/drawing/2014/main" id="{FFF34593-73CA-9755-DBC1-644AD9255E30}"/>
              </a:ext>
            </a:extLst>
          </p:cNvPr>
          <p:cNvPicPr>
            <a:picLocks noChangeAspect="1"/>
          </p:cNvPicPr>
          <p:nvPr/>
        </p:nvPicPr>
        <p:blipFill>
          <a:blip r:embed="rId2"/>
          <a:stretch>
            <a:fillRect/>
          </a:stretch>
        </p:blipFill>
        <p:spPr>
          <a:xfrm>
            <a:off x="4421067" y="2243836"/>
            <a:ext cx="3175000" cy="3175000"/>
          </a:xfrm>
          <a:prstGeom prst="rect">
            <a:avLst/>
          </a:prstGeom>
        </p:spPr>
      </p:pic>
      <p:sp>
        <p:nvSpPr>
          <p:cNvPr id="6" name="TextBox 5">
            <a:extLst>
              <a:ext uri="{FF2B5EF4-FFF2-40B4-BE49-F238E27FC236}">
                <a16:creationId xmlns:a16="http://schemas.microsoft.com/office/drawing/2014/main" id="{71B5F2FA-483A-A822-DEF7-C0C64E058E59}"/>
              </a:ext>
            </a:extLst>
          </p:cNvPr>
          <p:cNvSpPr txBox="1"/>
          <p:nvPr/>
        </p:nvSpPr>
        <p:spPr>
          <a:xfrm>
            <a:off x="5662840" y="1404292"/>
            <a:ext cx="1762539" cy="707886"/>
          </a:xfrm>
          <a:prstGeom prst="rect">
            <a:avLst/>
          </a:prstGeom>
          <a:noFill/>
        </p:spPr>
        <p:txBody>
          <a:bodyPr wrap="square" rtlCol="0">
            <a:spAutoFit/>
          </a:bodyPr>
          <a:lstStyle/>
          <a:p>
            <a:r>
              <a:rPr lang="en-US" sz="4000" b="1" dirty="0">
                <a:latin typeface="Tahoma" panose="020B0604030504040204" pitchFamily="34" charset="0"/>
                <a:ea typeface="Tahoma" panose="020B0604030504040204" pitchFamily="34" charset="0"/>
                <a:cs typeface="Tahoma" panose="020B0604030504040204" pitchFamily="34" charset="0"/>
              </a:rPr>
              <a:t>???</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7282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059C220-4FC8-4A66-0A4D-9FF568DA8CCB}"/>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02FB8760-D13A-3999-3C11-0776075DE397}"/>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E68A4333-173B-7C80-CA9D-5DA37F99A6F8}"/>
              </a:ext>
            </a:extLst>
          </p:cNvPr>
          <p:cNvSpPr>
            <a:spLocks noGrp="1"/>
          </p:cNvSpPr>
          <p:nvPr>
            <p:ph type="sldNum" sz="quarter" idx="16"/>
          </p:nvPr>
        </p:nvSpPr>
        <p:spPr/>
        <p:txBody>
          <a:bodyPr/>
          <a:lstStyle/>
          <a:p>
            <a:fld id="{1876332E-97D2-CC49-9E46-E6E0DDE407EB}" type="slidenum">
              <a:rPr lang="en-US" smtClean="0"/>
              <a:pPr/>
              <a:t>3</a:t>
            </a:fld>
            <a:endParaRPr lang="en-US" dirty="0"/>
          </a:p>
        </p:txBody>
      </p:sp>
      <p:sp>
        <p:nvSpPr>
          <p:cNvPr id="6" name="Title 5">
            <a:extLst>
              <a:ext uri="{FF2B5EF4-FFF2-40B4-BE49-F238E27FC236}">
                <a16:creationId xmlns:a16="http://schemas.microsoft.com/office/drawing/2014/main" id="{EDF7D0DC-24C0-0769-DB99-CBC5D502E768}"/>
              </a:ext>
            </a:extLst>
          </p:cNvPr>
          <p:cNvSpPr>
            <a:spLocks noGrp="1"/>
          </p:cNvSpPr>
          <p:nvPr>
            <p:ph type="title"/>
          </p:nvPr>
        </p:nvSpPr>
        <p:spPr/>
        <p:txBody>
          <a:bodyPr/>
          <a:lstStyle/>
          <a:p>
            <a:r>
              <a:rPr lang="en-US" dirty="0"/>
              <a:t>Glucose Monitoring</a:t>
            </a:r>
          </a:p>
        </p:txBody>
      </p:sp>
      <p:sp>
        <p:nvSpPr>
          <p:cNvPr id="8" name="TextBox 7">
            <a:extLst>
              <a:ext uri="{FF2B5EF4-FFF2-40B4-BE49-F238E27FC236}">
                <a16:creationId xmlns:a16="http://schemas.microsoft.com/office/drawing/2014/main" id="{99BD8E69-B411-D530-8648-6575FEB97A6E}"/>
              </a:ext>
            </a:extLst>
          </p:cNvPr>
          <p:cNvSpPr txBox="1"/>
          <p:nvPr/>
        </p:nvSpPr>
        <p:spPr>
          <a:xfrm>
            <a:off x="7396035" y="5270050"/>
            <a:ext cx="2511511" cy="369332"/>
          </a:xfrm>
          <a:prstGeom prst="rect">
            <a:avLst/>
          </a:prstGeom>
          <a:noFill/>
        </p:spPr>
        <p:txBody>
          <a:bodyPr wrap="square">
            <a:spAutoFit/>
          </a:bodyPr>
          <a:lstStyle/>
          <a:p>
            <a:r>
              <a:rPr lang="en-US" b="0" i="0" dirty="0">
                <a:solidFill>
                  <a:srgbClr val="212529"/>
                </a:solidFill>
                <a:effectLst/>
                <a:latin typeface="-apple-system"/>
              </a:rPr>
              <a:t>Dexcom G6 Pro CGM</a:t>
            </a:r>
            <a:endParaRPr lang="en-US" dirty="0"/>
          </a:p>
        </p:txBody>
      </p:sp>
      <p:pic>
        <p:nvPicPr>
          <p:cNvPr id="10" name="Picture 9">
            <a:extLst>
              <a:ext uri="{FF2B5EF4-FFF2-40B4-BE49-F238E27FC236}">
                <a16:creationId xmlns:a16="http://schemas.microsoft.com/office/drawing/2014/main" id="{9CDB2BB2-4EF0-0800-A501-6681B2313887}"/>
              </a:ext>
            </a:extLst>
          </p:cNvPr>
          <p:cNvPicPr>
            <a:picLocks noChangeAspect="1"/>
          </p:cNvPicPr>
          <p:nvPr/>
        </p:nvPicPr>
        <p:blipFill>
          <a:blip r:embed="rId3"/>
          <a:stretch>
            <a:fillRect/>
          </a:stretch>
        </p:blipFill>
        <p:spPr>
          <a:xfrm>
            <a:off x="6650510" y="2099727"/>
            <a:ext cx="3314700" cy="3035300"/>
          </a:xfrm>
          <a:prstGeom prst="rect">
            <a:avLst/>
          </a:prstGeom>
        </p:spPr>
      </p:pic>
      <p:sp>
        <p:nvSpPr>
          <p:cNvPr id="11" name="TextBox 10">
            <a:extLst>
              <a:ext uri="{FF2B5EF4-FFF2-40B4-BE49-F238E27FC236}">
                <a16:creationId xmlns:a16="http://schemas.microsoft.com/office/drawing/2014/main" id="{FE28081F-5139-2EDB-EDE1-16BCB57DBE51}"/>
              </a:ext>
            </a:extLst>
          </p:cNvPr>
          <p:cNvSpPr txBox="1"/>
          <p:nvPr/>
        </p:nvSpPr>
        <p:spPr>
          <a:xfrm>
            <a:off x="1729945" y="5270050"/>
            <a:ext cx="3719383" cy="369332"/>
          </a:xfrm>
          <a:prstGeom prst="rect">
            <a:avLst/>
          </a:prstGeom>
          <a:noFill/>
        </p:spPr>
        <p:txBody>
          <a:bodyPr wrap="square">
            <a:spAutoFit/>
          </a:bodyPr>
          <a:lstStyle/>
          <a:p>
            <a:r>
              <a:rPr lang="en-US" b="0" i="0" dirty="0">
                <a:solidFill>
                  <a:srgbClr val="212529"/>
                </a:solidFill>
                <a:effectLst/>
                <a:latin typeface="-apple-system"/>
              </a:rPr>
              <a:t>Abbott </a:t>
            </a:r>
            <a:r>
              <a:rPr lang="en-US" b="0" i="0" dirty="0" err="1">
                <a:solidFill>
                  <a:srgbClr val="212529"/>
                </a:solidFill>
                <a:effectLst/>
                <a:latin typeface="-apple-system"/>
              </a:rPr>
              <a:t>FreeStyle</a:t>
            </a:r>
            <a:r>
              <a:rPr lang="en-US" b="0" i="0" dirty="0">
                <a:solidFill>
                  <a:srgbClr val="212529"/>
                </a:solidFill>
                <a:effectLst/>
                <a:latin typeface="-apple-system"/>
              </a:rPr>
              <a:t> Libre Pro CGM</a:t>
            </a:r>
            <a:endParaRPr lang="en-US" dirty="0"/>
          </a:p>
        </p:txBody>
      </p:sp>
      <p:pic>
        <p:nvPicPr>
          <p:cNvPr id="13" name="Picture 12">
            <a:extLst>
              <a:ext uri="{FF2B5EF4-FFF2-40B4-BE49-F238E27FC236}">
                <a16:creationId xmlns:a16="http://schemas.microsoft.com/office/drawing/2014/main" id="{7E116668-EA4D-C788-473F-84912997CEB0}"/>
              </a:ext>
            </a:extLst>
          </p:cNvPr>
          <p:cNvPicPr>
            <a:picLocks noChangeAspect="1"/>
          </p:cNvPicPr>
          <p:nvPr/>
        </p:nvPicPr>
        <p:blipFill>
          <a:blip r:embed="rId4"/>
          <a:stretch>
            <a:fillRect/>
          </a:stretch>
        </p:blipFill>
        <p:spPr>
          <a:xfrm>
            <a:off x="1729945" y="2196259"/>
            <a:ext cx="3314701" cy="2703251"/>
          </a:xfrm>
          <a:prstGeom prst="rect">
            <a:avLst/>
          </a:prstGeom>
        </p:spPr>
      </p:pic>
    </p:spTree>
    <p:extLst>
      <p:ext uri="{BB962C8B-B14F-4D97-AF65-F5344CB8AC3E}">
        <p14:creationId xmlns:p14="http://schemas.microsoft.com/office/powerpoint/2010/main" val="753108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EEF8D9-1061-DDA0-340F-80041DF73472}"/>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BCA4CF9A-2A07-35CB-BF15-6EF21BD7327E}"/>
              </a:ext>
            </a:extLst>
          </p:cNvPr>
          <p:cNvSpPr>
            <a:spLocks noGrp="1"/>
          </p:cNvSpPr>
          <p:nvPr>
            <p:ph type="ftr" sz="quarter" idx="15"/>
          </p:nvPr>
        </p:nvSpPr>
        <p:spPr/>
        <p:txBody>
          <a:bodyPr/>
          <a:lstStyle/>
          <a:p>
            <a:r>
              <a:rPr lang="en-US" dirty="0"/>
              <a:t>Unit Name</a:t>
            </a:r>
          </a:p>
        </p:txBody>
      </p:sp>
      <p:sp>
        <p:nvSpPr>
          <p:cNvPr id="5" name="Slide Number Placeholder 4">
            <a:extLst>
              <a:ext uri="{FF2B5EF4-FFF2-40B4-BE49-F238E27FC236}">
                <a16:creationId xmlns:a16="http://schemas.microsoft.com/office/drawing/2014/main" id="{CD07D6E0-B9A8-6BD6-9735-A187ACD5404C}"/>
              </a:ext>
            </a:extLst>
          </p:cNvPr>
          <p:cNvSpPr>
            <a:spLocks noGrp="1"/>
          </p:cNvSpPr>
          <p:nvPr>
            <p:ph type="sldNum" sz="quarter" idx="16"/>
          </p:nvPr>
        </p:nvSpPr>
        <p:spPr/>
        <p:txBody>
          <a:bodyPr/>
          <a:lstStyle/>
          <a:p>
            <a:fld id="{1876332E-97D2-CC49-9E46-E6E0DDE407EB}" type="slidenum">
              <a:rPr lang="en-US" smtClean="0"/>
              <a:pPr/>
              <a:t>4</a:t>
            </a:fld>
            <a:endParaRPr lang="en-US" dirty="0"/>
          </a:p>
        </p:txBody>
      </p:sp>
      <p:sp>
        <p:nvSpPr>
          <p:cNvPr id="6" name="Title 5">
            <a:extLst>
              <a:ext uri="{FF2B5EF4-FFF2-40B4-BE49-F238E27FC236}">
                <a16:creationId xmlns:a16="http://schemas.microsoft.com/office/drawing/2014/main" id="{E85F7ECC-8CEF-15B9-DDEE-4DD3CD496A41}"/>
              </a:ext>
            </a:extLst>
          </p:cNvPr>
          <p:cNvSpPr>
            <a:spLocks noGrp="1"/>
          </p:cNvSpPr>
          <p:nvPr>
            <p:ph type="title"/>
          </p:nvPr>
        </p:nvSpPr>
        <p:spPr/>
        <p:txBody>
          <a:bodyPr/>
          <a:lstStyle/>
          <a:p>
            <a:r>
              <a:rPr lang="en-US" dirty="0" err="1"/>
              <a:t>CGMacros</a:t>
            </a:r>
            <a:r>
              <a:rPr lang="en-US" dirty="0"/>
              <a:t> Dataset</a:t>
            </a:r>
          </a:p>
        </p:txBody>
      </p:sp>
      <p:pic>
        <p:nvPicPr>
          <p:cNvPr id="7" name="Picture 6">
            <a:extLst>
              <a:ext uri="{FF2B5EF4-FFF2-40B4-BE49-F238E27FC236}">
                <a16:creationId xmlns:a16="http://schemas.microsoft.com/office/drawing/2014/main" id="{68095B79-08E9-F1F2-6E7F-63680D7292DB}"/>
              </a:ext>
            </a:extLst>
          </p:cNvPr>
          <p:cNvPicPr>
            <a:picLocks noChangeAspect="1"/>
          </p:cNvPicPr>
          <p:nvPr/>
        </p:nvPicPr>
        <p:blipFill>
          <a:blip r:embed="rId3"/>
          <a:stretch>
            <a:fillRect/>
          </a:stretch>
        </p:blipFill>
        <p:spPr>
          <a:xfrm>
            <a:off x="1159629" y="2090196"/>
            <a:ext cx="9868564" cy="2139725"/>
          </a:xfrm>
          <a:prstGeom prst="rect">
            <a:avLst/>
          </a:prstGeom>
          <a:ln w="38100">
            <a:solidFill>
              <a:schemeClr val="tx2"/>
            </a:solidFill>
          </a:ln>
        </p:spPr>
      </p:pic>
      <p:sp>
        <p:nvSpPr>
          <p:cNvPr id="8" name="TextBox 7">
            <a:extLst>
              <a:ext uri="{FF2B5EF4-FFF2-40B4-BE49-F238E27FC236}">
                <a16:creationId xmlns:a16="http://schemas.microsoft.com/office/drawing/2014/main" id="{CE314CF9-59AA-163D-31DC-9A9CC1016647}"/>
              </a:ext>
            </a:extLst>
          </p:cNvPr>
          <p:cNvSpPr txBox="1"/>
          <p:nvPr/>
        </p:nvSpPr>
        <p:spPr>
          <a:xfrm>
            <a:off x="1159629" y="4500284"/>
            <a:ext cx="9868564" cy="1477328"/>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Multimodal dataset containing: </a:t>
            </a:r>
            <a:r>
              <a:rPr lang="en-US" dirty="0"/>
              <a:t>meal macronutrients, photographs of food, physical activity, patient health parameters from blood analysis, gut microbiome profiles of 45 study participants (15 healthy adults, 16 with prediabetes, 14 with type 2 diabetes) </a:t>
            </a:r>
            <a:r>
              <a:rPr lang="en-US" dirty="0">
                <a:latin typeface="Tahoma" panose="020B0604030504040204" pitchFamily="34" charset="0"/>
                <a:ea typeface="Tahoma" panose="020B0604030504040204" pitchFamily="34" charset="0"/>
                <a:cs typeface="Tahoma" panose="020B0604030504040204" pitchFamily="34" charset="0"/>
              </a:rPr>
              <a:t> </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sym typeface="Wingdings" pitchFamily="2" charset="2"/>
              </a:rPr>
              <a:t> Continuous glucose measurement over 10 day time span with standardized meals</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716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graph&#10;&#10;AI-generated content may be incorrect.">
            <a:extLst>
              <a:ext uri="{FF2B5EF4-FFF2-40B4-BE49-F238E27FC236}">
                <a16:creationId xmlns:a16="http://schemas.microsoft.com/office/drawing/2014/main" id="{DFFAEAC8-7093-9DC5-4302-7E006921F49E}"/>
              </a:ext>
            </a:extLst>
          </p:cNvPr>
          <p:cNvPicPr>
            <a:picLocks noChangeAspect="1"/>
          </p:cNvPicPr>
          <p:nvPr/>
        </p:nvPicPr>
        <p:blipFill>
          <a:blip r:embed="rId3"/>
          <a:stretch>
            <a:fillRect/>
          </a:stretch>
        </p:blipFill>
        <p:spPr>
          <a:xfrm>
            <a:off x="1440808" y="1660076"/>
            <a:ext cx="9310383" cy="4585362"/>
          </a:xfrm>
          <a:prstGeom prst="rect">
            <a:avLst/>
          </a:prstGeom>
          <a:noFill/>
        </p:spPr>
      </p:pic>
      <p:sp>
        <p:nvSpPr>
          <p:cNvPr id="3" name="Date Placeholder 2">
            <a:extLst>
              <a:ext uri="{FF2B5EF4-FFF2-40B4-BE49-F238E27FC236}">
                <a16:creationId xmlns:a16="http://schemas.microsoft.com/office/drawing/2014/main" id="{06D87CE7-3CC9-8F90-5809-5A27AA1B17DE}"/>
              </a:ext>
            </a:extLst>
          </p:cNvPr>
          <p:cNvSpPr>
            <a:spLocks noGrp="1"/>
          </p:cNvSpPr>
          <p:nvPr>
            <p:ph type="dt" sz="half" idx="14"/>
          </p:nvPr>
        </p:nvSpPr>
        <p:spPr>
          <a:xfrm>
            <a:off x="303317" y="6248488"/>
            <a:ext cx="1665960" cy="365125"/>
          </a:xfrm>
        </p:spPr>
        <p:txBody>
          <a:bodyPr anchor="ctr">
            <a:normAutofit/>
          </a:bodyPr>
          <a:lstStyle/>
          <a:p>
            <a:pPr>
              <a:spcAft>
                <a:spcPts val="600"/>
              </a:spcAft>
            </a:pPr>
            <a:fld id="{2FD8AFF2-9042-B841-A3E7-F7EA0CBF7244}" type="datetime3">
              <a:rPr lang="en-US" smtClean="0"/>
              <a:pPr>
                <a:spcAft>
                  <a:spcPts val="600"/>
                </a:spcAft>
              </a:pPr>
              <a:t>25 April 2025</a:t>
            </a:fld>
            <a:endParaRPr lang="en-US"/>
          </a:p>
        </p:txBody>
      </p:sp>
      <p:sp>
        <p:nvSpPr>
          <p:cNvPr id="4" name="Footer Placeholder 3">
            <a:extLst>
              <a:ext uri="{FF2B5EF4-FFF2-40B4-BE49-F238E27FC236}">
                <a16:creationId xmlns:a16="http://schemas.microsoft.com/office/drawing/2014/main" id="{1A3D2561-CC63-A2AB-D667-25F17DC3989B}"/>
              </a:ext>
            </a:extLst>
          </p:cNvPr>
          <p:cNvSpPr>
            <a:spLocks noGrp="1"/>
          </p:cNvSpPr>
          <p:nvPr>
            <p:ph type="ftr" sz="quarter" idx="15"/>
          </p:nvPr>
        </p:nvSpPr>
        <p:spPr>
          <a:xfrm>
            <a:off x="2636728" y="6245438"/>
            <a:ext cx="6914366" cy="365125"/>
          </a:xfrm>
        </p:spPr>
        <p:txBody>
          <a:bodyPr anchor="ctr">
            <a:normAutofit/>
          </a:bodyPr>
          <a:lstStyle/>
          <a:p>
            <a:pPr>
              <a:spcAft>
                <a:spcPts val="600"/>
              </a:spcAft>
            </a:pPr>
            <a:r>
              <a:rPr lang="en-US"/>
              <a:t>Unit Name</a:t>
            </a:r>
          </a:p>
        </p:txBody>
      </p:sp>
      <p:sp>
        <p:nvSpPr>
          <p:cNvPr id="5" name="Slide Number Placeholder 4">
            <a:extLst>
              <a:ext uri="{FF2B5EF4-FFF2-40B4-BE49-F238E27FC236}">
                <a16:creationId xmlns:a16="http://schemas.microsoft.com/office/drawing/2014/main" id="{7C8F110E-98EA-CDB2-E721-0A0C535D2D7C}"/>
              </a:ext>
            </a:extLst>
          </p:cNvPr>
          <p:cNvSpPr>
            <a:spLocks noGrp="1"/>
          </p:cNvSpPr>
          <p:nvPr>
            <p:ph type="sldNum" sz="quarter" idx="16"/>
          </p:nvPr>
        </p:nvSpPr>
        <p:spPr>
          <a:xfrm>
            <a:off x="10218545" y="6248487"/>
            <a:ext cx="1232722" cy="365125"/>
          </a:xfrm>
        </p:spPr>
        <p:txBody>
          <a:bodyPr anchor="ctr">
            <a:normAutofit/>
          </a:bodyPr>
          <a:lstStyle/>
          <a:p>
            <a:pPr>
              <a:spcAft>
                <a:spcPts val="600"/>
              </a:spcAft>
            </a:pPr>
            <a:fld id="{1876332E-97D2-CC49-9E46-E6E0DDE407EB}" type="slidenum">
              <a:rPr lang="en-US" smtClean="0"/>
              <a:pPr>
                <a:spcAft>
                  <a:spcPts val="600"/>
                </a:spcAft>
              </a:pPr>
              <a:t>5</a:t>
            </a:fld>
            <a:endParaRPr lang="en-US"/>
          </a:p>
        </p:txBody>
      </p:sp>
      <p:sp>
        <p:nvSpPr>
          <p:cNvPr id="6" name="Title 5">
            <a:extLst>
              <a:ext uri="{FF2B5EF4-FFF2-40B4-BE49-F238E27FC236}">
                <a16:creationId xmlns:a16="http://schemas.microsoft.com/office/drawing/2014/main" id="{5CDDD5EF-B7A2-F565-A79B-BACFF99983EE}"/>
              </a:ext>
            </a:extLst>
          </p:cNvPr>
          <p:cNvSpPr>
            <a:spLocks noGrp="1"/>
          </p:cNvSpPr>
          <p:nvPr>
            <p:ph type="title"/>
          </p:nvPr>
        </p:nvSpPr>
        <p:spPr>
          <a:xfrm>
            <a:off x="303317" y="244386"/>
            <a:ext cx="11585366" cy="1181382"/>
          </a:xfrm>
        </p:spPr>
        <p:txBody>
          <a:bodyPr anchor="ctr">
            <a:normAutofit/>
          </a:bodyPr>
          <a:lstStyle/>
          <a:p>
            <a:r>
              <a:rPr lang="en-US" dirty="0"/>
              <a:t>Continuous Time-Series GM</a:t>
            </a:r>
          </a:p>
        </p:txBody>
      </p:sp>
    </p:spTree>
    <p:extLst>
      <p:ext uri="{BB962C8B-B14F-4D97-AF65-F5344CB8AC3E}">
        <p14:creationId xmlns:p14="http://schemas.microsoft.com/office/powerpoint/2010/main" val="1475467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354FA-D181-225A-8601-B1537A52E447}"/>
            </a:ext>
          </a:extLst>
        </p:cNvPr>
        <p:cNvGrpSpPr/>
        <p:nvPr/>
      </p:nvGrpSpPr>
      <p:grpSpPr>
        <a:xfrm>
          <a:off x="0" y="0"/>
          <a:ext cx="0" cy="0"/>
          <a:chOff x="0" y="0"/>
          <a:chExt cx="0" cy="0"/>
        </a:xfrm>
      </p:grpSpPr>
      <p:pic>
        <p:nvPicPr>
          <p:cNvPr id="7" name="Picture 6" descr="A graph of a graph&#10;&#10;AI-generated content may be incorrect.">
            <a:extLst>
              <a:ext uri="{FF2B5EF4-FFF2-40B4-BE49-F238E27FC236}">
                <a16:creationId xmlns:a16="http://schemas.microsoft.com/office/drawing/2014/main" id="{54E68DC7-7159-120A-224E-EE831D8BC4B7}"/>
              </a:ext>
            </a:extLst>
          </p:cNvPr>
          <p:cNvPicPr>
            <a:picLocks noChangeAspect="1"/>
          </p:cNvPicPr>
          <p:nvPr/>
        </p:nvPicPr>
        <p:blipFill>
          <a:blip r:embed="rId3"/>
          <a:stretch>
            <a:fillRect/>
          </a:stretch>
        </p:blipFill>
        <p:spPr>
          <a:xfrm>
            <a:off x="1440808" y="1660076"/>
            <a:ext cx="9310383" cy="4585362"/>
          </a:xfrm>
          <a:prstGeom prst="rect">
            <a:avLst/>
          </a:prstGeom>
          <a:noFill/>
        </p:spPr>
      </p:pic>
      <p:sp>
        <p:nvSpPr>
          <p:cNvPr id="3" name="Date Placeholder 2">
            <a:extLst>
              <a:ext uri="{FF2B5EF4-FFF2-40B4-BE49-F238E27FC236}">
                <a16:creationId xmlns:a16="http://schemas.microsoft.com/office/drawing/2014/main" id="{86D00361-0713-5526-8748-D1CAC52DA4EE}"/>
              </a:ext>
            </a:extLst>
          </p:cNvPr>
          <p:cNvSpPr>
            <a:spLocks noGrp="1"/>
          </p:cNvSpPr>
          <p:nvPr>
            <p:ph type="dt" sz="half" idx="14"/>
          </p:nvPr>
        </p:nvSpPr>
        <p:spPr>
          <a:xfrm>
            <a:off x="303317" y="6248488"/>
            <a:ext cx="1665960" cy="365125"/>
          </a:xfrm>
        </p:spPr>
        <p:txBody>
          <a:bodyPr anchor="ctr">
            <a:normAutofit/>
          </a:bodyPr>
          <a:lstStyle/>
          <a:p>
            <a:pPr>
              <a:spcAft>
                <a:spcPts val="600"/>
              </a:spcAft>
            </a:pPr>
            <a:fld id="{2FD8AFF2-9042-B841-A3E7-F7EA0CBF7244}" type="datetime3">
              <a:rPr lang="en-US" smtClean="0"/>
              <a:pPr>
                <a:spcAft>
                  <a:spcPts val="600"/>
                </a:spcAft>
              </a:pPr>
              <a:t>25 April 2025</a:t>
            </a:fld>
            <a:endParaRPr lang="en-US"/>
          </a:p>
        </p:txBody>
      </p:sp>
      <p:sp>
        <p:nvSpPr>
          <p:cNvPr id="4" name="Footer Placeholder 3">
            <a:extLst>
              <a:ext uri="{FF2B5EF4-FFF2-40B4-BE49-F238E27FC236}">
                <a16:creationId xmlns:a16="http://schemas.microsoft.com/office/drawing/2014/main" id="{7DC437CC-6EB6-32B4-89FE-7FAAAD1015C5}"/>
              </a:ext>
            </a:extLst>
          </p:cNvPr>
          <p:cNvSpPr>
            <a:spLocks noGrp="1"/>
          </p:cNvSpPr>
          <p:nvPr>
            <p:ph type="ftr" sz="quarter" idx="15"/>
          </p:nvPr>
        </p:nvSpPr>
        <p:spPr>
          <a:xfrm>
            <a:off x="2636728" y="6245438"/>
            <a:ext cx="6914366" cy="365125"/>
          </a:xfrm>
        </p:spPr>
        <p:txBody>
          <a:bodyPr anchor="ctr">
            <a:normAutofit/>
          </a:bodyPr>
          <a:lstStyle/>
          <a:p>
            <a:pPr>
              <a:spcAft>
                <a:spcPts val="600"/>
              </a:spcAft>
            </a:pPr>
            <a:r>
              <a:rPr lang="en-US"/>
              <a:t>Unit Name</a:t>
            </a:r>
          </a:p>
        </p:txBody>
      </p:sp>
      <p:sp>
        <p:nvSpPr>
          <p:cNvPr id="5" name="Slide Number Placeholder 4">
            <a:extLst>
              <a:ext uri="{FF2B5EF4-FFF2-40B4-BE49-F238E27FC236}">
                <a16:creationId xmlns:a16="http://schemas.microsoft.com/office/drawing/2014/main" id="{A3D2F9B9-E6E8-CFFF-E3DB-D550C7AC642B}"/>
              </a:ext>
            </a:extLst>
          </p:cNvPr>
          <p:cNvSpPr>
            <a:spLocks noGrp="1"/>
          </p:cNvSpPr>
          <p:nvPr>
            <p:ph type="sldNum" sz="quarter" idx="16"/>
          </p:nvPr>
        </p:nvSpPr>
        <p:spPr>
          <a:xfrm>
            <a:off x="10218545" y="6248487"/>
            <a:ext cx="1232722" cy="365125"/>
          </a:xfrm>
        </p:spPr>
        <p:txBody>
          <a:bodyPr anchor="ctr">
            <a:normAutofit/>
          </a:bodyPr>
          <a:lstStyle/>
          <a:p>
            <a:pPr>
              <a:spcAft>
                <a:spcPts val="600"/>
              </a:spcAft>
            </a:pPr>
            <a:fld id="{1876332E-97D2-CC49-9E46-E6E0DDE407EB}" type="slidenum">
              <a:rPr lang="en-US" smtClean="0"/>
              <a:pPr>
                <a:spcAft>
                  <a:spcPts val="600"/>
                </a:spcAft>
              </a:pPr>
              <a:t>6</a:t>
            </a:fld>
            <a:endParaRPr lang="en-US"/>
          </a:p>
        </p:txBody>
      </p:sp>
      <p:sp>
        <p:nvSpPr>
          <p:cNvPr id="6" name="Title 5">
            <a:extLst>
              <a:ext uri="{FF2B5EF4-FFF2-40B4-BE49-F238E27FC236}">
                <a16:creationId xmlns:a16="http://schemas.microsoft.com/office/drawing/2014/main" id="{68D2CE8E-EB58-D492-7D9F-781695BC8AF5}"/>
              </a:ext>
            </a:extLst>
          </p:cNvPr>
          <p:cNvSpPr>
            <a:spLocks noGrp="1"/>
          </p:cNvSpPr>
          <p:nvPr>
            <p:ph type="title"/>
          </p:nvPr>
        </p:nvSpPr>
        <p:spPr>
          <a:xfrm>
            <a:off x="303317" y="244386"/>
            <a:ext cx="11585366" cy="1181382"/>
          </a:xfrm>
        </p:spPr>
        <p:txBody>
          <a:bodyPr anchor="ctr">
            <a:normAutofit/>
          </a:bodyPr>
          <a:lstStyle/>
          <a:p>
            <a:r>
              <a:rPr lang="en-US" dirty="0"/>
              <a:t>Continuous Time-Series GM</a:t>
            </a:r>
          </a:p>
        </p:txBody>
      </p:sp>
      <p:pic>
        <p:nvPicPr>
          <p:cNvPr id="2" name="Picture 1">
            <a:extLst>
              <a:ext uri="{FF2B5EF4-FFF2-40B4-BE49-F238E27FC236}">
                <a16:creationId xmlns:a16="http://schemas.microsoft.com/office/drawing/2014/main" id="{6C1CEA54-6460-685B-1ED3-6A9E6E581FB5}"/>
              </a:ext>
            </a:extLst>
          </p:cNvPr>
          <p:cNvPicPr>
            <a:picLocks noChangeAspect="1"/>
          </p:cNvPicPr>
          <p:nvPr/>
        </p:nvPicPr>
        <p:blipFill>
          <a:blip r:embed="rId4"/>
          <a:stretch>
            <a:fillRect/>
          </a:stretch>
        </p:blipFill>
        <p:spPr>
          <a:xfrm>
            <a:off x="1244001" y="1673269"/>
            <a:ext cx="9699819" cy="4806477"/>
          </a:xfrm>
          <a:prstGeom prst="rect">
            <a:avLst/>
          </a:prstGeom>
        </p:spPr>
      </p:pic>
    </p:spTree>
    <p:extLst>
      <p:ext uri="{BB962C8B-B14F-4D97-AF65-F5344CB8AC3E}">
        <p14:creationId xmlns:p14="http://schemas.microsoft.com/office/powerpoint/2010/main" val="1916194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057C-C229-99F8-8211-A7E7F89C9345}"/>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8B7C28FE-3780-8E02-6C31-BDDC9F85785C}"/>
              </a:ext>
            </a:extLst>
          </p:cNvPr>
          <p:cNvSpPr>
            <a:spLocks noGrp="1"/>
          </p:cNvSpPr>
          <p:nvPr>
            <p:ph type="dt" sz="half" idx="14"/>
          </p:nvPr>
        </p:nvSpPr>
        <p:spPr>
          <a:xfrm>
            <a:off x="303317" y="6248488"/>
            <a:ext cx="1665960" cy="365125"/>
          </a:xfrm>
        </p:spPr>
        <p:txBody>
          <a:bodyPr anchor="ctr">
            <a:normAutofit/>
          </a:bodyPr>
          <a:lstStyle/>
          <a:p>
            <a:pPr>
              <a:spcAft>
                <a:spcPts val="600"/>
              </a:spcAft>
            </a:pPr>
            <a:fld id="{2FD8AFF2-9042-B841-A3E7-F7EA0CBF7244}" type="datetime3">
              <a:rPr lang="en-US" smtClean="0"/>
              <a:pPr>
                <a:spcAft>
                  <a:spcPts val="600"/>
                </a:spcAft>
              </a:pPr>
              <a:t>25 April 2025</a:t>
            </a:fld>
            <a:endParaRPr lang="en-US"/>
          </a:p>
        </p:txBody>
      </p:sp>
      <p:sp>
        <p:nvSpPr>
          <p:cNvPr id="4" name="Footer Placeholder 3">
            <a:extLst>
              <a:ext uri="{FF2B5EF4-FFF2-40B4-BE49-F238E27FC236}">
                <a16:creationId xmlns:a16="http://schemas.microsoft.com/office/drawing/2014/main" id="{1A34FD92-2813-2B27-29D7-F1DB5941D137}"/>
              </a:ext>
            </a:extLst>
          </p:cNvPr>
          <p:cNvSpPr>
            <a:spLocks noGrp="1"/>
          </p:cNvSpPr>
          <p:nvPr>
            <p:ph type="ftr" sz="quarter" idx="15"/>
          </p:nvPr>
        </p:nvSpPr>
        <p:spPr>
          <a:xfrm>
            <a:off x="2636728" y="6245438"/>
            <a:ext cx="6914366" cy="365125"/>
          </a:xfrm>
        </p:spPr>
        <p:txBody>
          <a:bodyPr anchor="ctr">
            <a:normAutofit/>
          </a:bodyPr>
          <a:lstStyle/>
          <a:p>
            <a:pPr>
              <a:spcAft>
                <a:spcPts val="600"/>
              </a:spcAft>
            </a:pPr>
            <a:r>
              <a:rPr lang="en-US"/>
              <a:t>Unit Name</a:t>
            </a:r>
          </a:p>
        </p:txBody>
      </p:sp>
      <p:sp>
        <p:nvSpPr>
          <p:cNvPr id="5" name="Slide Number Placeholder 4">
            <a:extLst>
              <a:ext uri="{FF2B5EF4-FFF2-40B4-BE49-F238E27FC236}">
                <a16:creationId xmlns:a16="http://schemas.microsoft.com/office/drawing/2014/main" id="{B71FC215-EC1A-657B-5625-E00ADC569191}"/>
              </a:ext>
            </a:extLst>
          </p:cNvPr>
          <p:cNvSpPr>
            <a:spLocks noGrp="1"/>
          </p:cNvSpPr>
          <p:nvPr>
            <p:ph type="sldNum" sz="quarter" idx="16"/>
          </p:nvPr>
        </p:nvSpPr>
        <p:spPr>
          <a:xfrm>
            <a:off x="10218545" y="6248487"/>
            <a:ext cx="1232722" cy="365125"/>
          </a:xfrm>
        </p:spPr>
        <p:txBody>
          <a:bodyPr anchor="ctr">
            <a:normAutofit/>
          </a:bodyPr>
          <a:lstStyle/>
          <a:p>
            <a:pPr>
              <a:spcAft>
                <a:spcPts val="600"/>
              </a:spcAft>
            </a:pPr>
            <a:fld id="{1876332E-97D2-CC49-9E46-E6E0DDE407EB}" type="slidenum">
              <a:rPr lang="en-US" smtClean="0"/>
              <a:pPr>
                <a:spcAft>
                  <a:spcPts val="600"/>
                </a:spcAft>
              </a:pPr>
              <a:t>7</a:t>
            </a:fld>
            <a:endParaRPr lang="en-US"/>
          </a:p>
        </p:txBody>
      </p:sp>
      <p:sp>
        <p:nvSpPr>
          <p:cNvPr id="6" name="Title 5">
            <a:extLst>
              <a:ext uri="{FF2B5EF4-FFF2-40B4-BE49-F238E27FC236}">
                <a16:creationId xmlns:a16="http://schemas.microsoft.com/office/drawing/2014/main" id="{4E06B2F4-936A-915C-376B-048B7611CF62}"/>
              </a:ext>
            </a:extLst>
          </p:cNvPr>
          <p:cNvSpPr>
            <a:spLocks noGrp="1"/>
          </p:cNvSpPr>
          <p:nvPr>
            <p:ph type="title"/>
          </p:nvPr>
        </p:nvSpPr>
        <p:spPr>
          <a:xfrm>
            <a:off x="303317" y="244386"/>
            <a:ext cx="11585366" cy="1181382"/>
          </a:xfrm>
        </p:spPr>
        <p:txBody>
          <a:bodyPr anchor="ctr">
            <a:normAutofit/>
          </a:bodyPr>
          <a:lstStyle/>
          <a:p>
            <a:r>
              <a:rPr lang="en-US" dirty="0"/>
              <a:t>Continuous Time-Series GM</a:t>
            </a:r>
          </a:p>
        </p:txBody>
      </p:sp>
      <p:pic>
        <p:nvPicPr>
          <p:cNvPr id="12" name="Picture 11">
            <a:extLst>
              <a:ext uri="{FF2B5EF4-FFF2-40B4-BE49-F238E27FC236}">
                <a16:creationId xmlns:a16="http://schemas.microsoft.com/office/drawing/2014/main" id="{32E8AA69-F135-EC04-53C4-D23D18CEBF3A}"/>
              </a:ext>
            </a:extLst>
          </p:cNvPr>
          <p:cNvPicPr>
            <a:picLocks noChangeAspect="1"/>
          </p:cNvPicPr>
          <p:nvPr/>
        </p:nvPicPr>
        <p:blipFill>
          <a:blip r:embed="rId3"/>
          <a:stretch>
            <a:fillRect/>
          </a:stretch>
        </p:blipFill>
        <p:spPr>
          <a:xfrm>
            <a:off x="1388485" y="1720931"/>
            <a:ext cx="9555335" cy="4748944"/>
          </a:xfrm>
          <a:prstGeom prst="rect">
            <a:avLst/>
          </a:prstGeom>
        </p:spPr>
      </p:pic>
    </p:spTree>
    <p:extLst>
      <p:ext uri="{BB962C8B-B14F-4D97-AF65-F5344CB8AC3E}">
        <p14:creationId xmlns:p14="http://schemas.microsoft.com/office/powerpoint/2010/main" val="2698582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14BDA-F73F-8376-E4B2-2B46A37AA0BD}"/>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4A4698F5-6749-C3A6-540C-F185646299D0}"/>
              </a:ext>
            </a:extLst>
          </p:cNvPr>
          <p:cNvSpPr>
            <a:spLocks noGrp="1"/>
          </p:cNvSpPr>
          <p:nvPr>
            <p:ph type="dt" sz="half" idx="14"/>
          </p:nvPr>
        </p:nvSpPr>
        <p:spPr>
          <a:xfrm>
            <a:off x="303317" y="6248488"/>
            <a:ext cx="1665960" cy="365125"/>
          </a:xfrm>
        </p:spPr>
        <p:txBody>
          <a:bodyPr anchor="ctr">
            <a:normAutofit/>
          </a:bodyPr>
          <a:lstStyle/>
          <a:p>
            <a:pPr>
              <a:spcAft>
                <a:spcPts val="600"/>
              </a:spcAft>
            </a:pPr>
            <a:fld id="{2FD8AFF2-9042-B841-A3E7-F7EA0CBF7244}" type="datetime3">
              <a:rPr lang="en-US" smtClean="0"/>
              <a:pPr>
                <a:spcAft>
                  <a:spcPts val="600"/>
                </a:spcAft>
              </a:pPr>
              <a:t>25 April 2025</a:t>
            </a:fld>
            <a:endParaRPr lang="en-US"/>
          </a:p>
        </p:txBody>
      </p:sp>
      <p:sp>
        <p:nvSpPr>
          <p:cNvPr id="4" name="Footer Placeholder 3">
            <a:extLst>
              <a:ext uri="{FF2B5EF4-FFF2-40B4-BE49-F238E27FC236}">
                <a16:creationId xmlns:a16="http://schemas.microsoft.com/office/drawing/2014/main" id="{C3E8A11C-61F3-BD09-C848-2F5E54B0C196}"/>
              </a:ext>
            </a:extLst>
          </p:cNvPr>
          <p:cNvSpPr>
            <a:spLocks noGrp="1"/>
          </p:cNvSpPr>
          <p:nvPr>
            <p:ph type="ftr" sz="quarter" idx="15"/>
          </p:nvPr>
        </p:nvSpPr>
        <p:spPr>
          <a:xfrm>
            <a:off x="2636728" y="6245438"/>
            <a:ext cx="6914366" cy="365125"/>
          </a:xfrm>
        </p:spPr>
        <p:txBody>
          <a:bodyPr anchor="ctr">
            <a:normAutofit/>
          </a:bodyPr>
          <a:lstStyle/>
          <a:p>
            <a:pPr>
              <a:spcAft>
                <a:spcPts val="600"/>
              </a:spcAft>
            </a:pPr>
            <a:r>
              <a:rPr lang="en-US"/>
              <a:t>Unit Name</a:t>
            </a:r>
          </a:p>
        </p:txBody>
      </p:sp>
      <p:sp>
        <p:nvSpPr>
          <p:cNvPr id="5" name="Slide Number Placeholder 4">
            <a:extLst>
              <a:ext uri="{FF2B5EF4-FFF2-40B4-BE49-F238E27FC236}">
                <a16:creationId xmlns:a16="http://schemas.microsoft.com/office/drawing/2014/main" id="{864BFCC7-2743-FA6F-D3A5-092A2C3FD428}"/>
              </a:ext>
            </a:extLst>
          </p:cNvPr>
          <p:cNvSpPr>
            <a:spLocks noGrp="1"/>
          </p:cNvSpPr>
          <p:nvPr>
            <p:ph type="sldNum" sz="quarter" idx="16"/>
          </p:nvPr>
        </p:nvSpPr>
        <p:spPr>
          <a:xfrm>
            <a:off x="10218545" y="6248487"/>
            <a:ext cx="1232722" cy="365125"/>
          </a:xfrm>
        </p:spPr>
        <p:txBody>
          <a:bodyPr anchor="ctr">
            <a:normAutofit/>
          </a:bodyPr>
          <a:lstStyle/>
          <a:p>
            <a:pPr>
              <a:spcAft>
                <a:spcPts val="600"/>
              </a:spcAft>
            </a:pPr>
            <a:fld id="{1876332E-97D2-CC49-9E46-E6E0DDE407EB}" type="slidenum">
              <a:rPr lang="en-US" smtClean="0"/>
              <a:pPr>
                <a:spcAft>
                  <a:spcPts val="600"/>
                </a:spcAft>
              </a:pPr>
              <a:t>8</a:t>
            </a:fld>
            <a:endParaRPr lang="en-US"/>
          </a:p>
        </p:txBody>
      </p:sp>
      <p:sp>
        <p:nvSpPr>
          <p:cNvPr id="6" name="Title 5">
            <a:extLst>
              <a:ext uri="{FF2B5EF4-FFF2-40B4-BE49-F238E27FC236}">
                <a16:creationId xmlns:a16="http://schemas.microsoft.com/office/drawing/2014/main" id="{74CA2CF1-36F9-C81C-EDBF-F43364B4FA52}"/>
              </a:ext>
            </a:extLst>
          </p:cNvPr>
          <p:cNvSpPr>
            <a:spLocks noGrp="1"/>
          </p:cNvSpPr>
          <p:nvPr>
            <p:ph type="title"/>
          </p:nvPr>
        </p:nvSpPr>
        <p:spPr>
          <a:xfrm>
            <a:off x="303317" y="244386"/>
            <a:ext cx="11585366" cy="1181382"/>
          </a:xfrm>
        </p:spPr>
        <p:txBody>
          <a:bodyPr anchor="ctr">
            <a:normAutofit/>
          </a:bodyPr>
          <a:lstStyle/>
          <a:p>
            <a:r>
              <a:rPr lang="en-US" dirty="0"/>
              <a:t>Continuous Time-Series GM</a:t>
            </a:r>
          </a:p>
        </p:txBody>
      </p:sp>
      <p:pic>
        <p:nvPicPr>
          <p:cNvPr id="12" name="Picture 11">
            <a:extLst>
              <a:ext uri="{FF2B5EF4-FFF2-40B4-BE49-F238E27FC236}">
                <a16:creationId xmlns:a16="http://schemas.microsoft.com/office/drawing/2014/main" id="{E6A90EB5-B899-DE97-7542-BC92261AA5F1}"/>
              </a:ext>
            </a:extLst>
          </p:cNvPr>
          <p:cNvPicPr>
            <a:picLocks noChangeAspect="1"/>
          </p:cNvPicPr>
          <p:nvPr/>
        </p:nvPicPr>
        <p:blipFill>
          <a:blip r:embed="rId3"/>
          <a:stretch>
            <a:fillRect/>
          </a:stretch>
        </p:blipFill>
        <p:spPr>
          <a:xfrm>
            <a:off x="1388485" y="1720931"/>
            <a:ext cx="9555335" cy="4748944"/>
          </a:xfrm>
          <a:prstGeom prst="rect">
            <a:avLst/>
          </a:prstGeom>
        </p:spPr>
      </p:pic>
      <p:sp>
        <p:nvSpPr>
          <p:cNvPr id="2" name="Rectangle 1">
            <a:extLst>
              <a:ext uri="{FF2B5EF4-FFF2-40B4-BE49-F238E27FC236}">
                <a16:creationId xmlns:a16="http://schemas.microsoft.com/office/drawing/2014/main" id="{7B0D572F-DEBB-985E-D81D-F9E02036CC0E}"/>
              </a:ext>
            </a:extLst>
          </p:cNvPr>
          <p:cNvSpPr/>
          <p:nvPr/>
        </p:nvSpPr>
        <p:spPr>
          <a:xfrm>
            <a:off x="7634514" y="3481334"/>
            <a:ext cx="834572" cy="2039257"/>
          </a:xfrm>
          <a:prstGeom prst="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ysClr val="windowText" lastClr="000000"/>
                </a:solidFill>
              </a:ln>
            </a:endParaRPr>
          </a:p>
        </p:txBody>
      </p:sp>
      <p:sp>
        <p:nvSpPr>
          <p:cNvPr id="7" name="Rectangle 6">
            <a:extLst>
              <a:ext uri="{FF2B5EF4-FFF2-40B4-BE49-F238E27FC236}">
                <a16:creationId xmlns:a16="http://schemas.microsoft.com/office/drawing/2014/main" id="{EE20AA20-17CB-C935-B6D4-B20EFF64C3A5}"/>
              </a:ext>
            </a:extLst>
          </p:cNvPr>
          <p:cNvSpPr/>
          <p:nvPr/>
        </p:nvSpPr>
        <p:spPr>
          <a:xfrm>
            <a:off x="2419267" y="2150615"/>
            <a:ext cx="834572" cy="3951085"/>
          </a:xfrm>
          <a:prstGeom prst="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ysClr val="windowText" lastClr="000000"/>
                </a:solidFill>
              </a:ln>
            </a:endParaRPr>
          </a:p>
        </p:txBody>
      </p:sp>
    </p:spTree>
    <p:extLst>
      <p:ext uri="{BB962C8B-B14F-4D97-AF65-F5344CB8AC3E}">
        <p14:creationId xmlns:p14="http://schemas.microsoft.com/office/powerpoint/2010/main" val="265856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2D104F3-D030-A34C-1B8C-61298D5EAA02}"/>
              </a:ext>
            </a:extLst>
          </p:cNvPr>
          <p:cNvSpPr>
            <a:spLocks noGrp="1"/>
          </p:cNvSpPr>
          <p:nvPr>
            <p:ph type="dt" sz="half" idx="14"/>
          </p:nvPr>
        </p:nvSpPr>
        <p:spPr/>
        <p:txBody>
          <a:bodyPr/>
          <a:lstStyle/>
          <a:p>
            <a:fld id="{2FD8AFF2-9042-B841-A3E7-F7EA0CBF7244}" type="datetime3">
              <a:rPr lang="en-US" smtClean="0"/>
              <a:pPr/>
              <a:t>25 April 2025</a:t>
            </a:fld>
            <a:endParaRPr lang="en-US" dirty="0"/>
          </a:p>
        </p:txBody>
      </p:sp>
      <p:sp>
        <p:nvSpPr>
          <p:cNvPr id="4" name="Footer Placeholder 3">
            <a:extLst>
              <a:ext uri="{FF2B5EF4-FFF2-40B4-BE49-F238E27FC236}">
                <a16:creationId xmlns:a16="http://schemas.microsoft.com/office/drawing/2014/main" id="{C9130167-4996-F6A6-52D9-F3CD872B3BC5}"/>
              </a:ext>
            </a:extLst>
          </p:cNvPr>
          <p:cNvSpPr>
            <a:spLocks noGrp="1"/>
          </p:cNvSpPr>
          <p:nvPr>
            <p:ph type="ftr" sz="quarter" idx="15"/>
          </p:nvPr>
        </p:nvSpPr>
        <p:spPr/>
        <p:txBody>
          <a:bodyPr/>
          <a:lstStyle/>
          <a:p>
            <a:r>
              <a:rPr lang="en-US"/>
              <a:t>Unit Name</a:t>
            </a:r>
            <a:endParaRPr lang="en-US" dirty="0"/>
          </a:p>
        </p:txBody>
      </p:sp>
      <p:sp>
        <p:nvSpPr>
          <p:cNvPr id="5" name="Slide Number Placeholder 4">
            <a:extLst>
              <a:ext uri="{FF2B5EF4-FFF2-40B4-BE49-F238E27FC236}">
                <a16:creationId xmlns:a16="http://schemas.microsoft.com/office/drawing/2014/main" id="{BEDB3811-A002-E0A8-46B9-A2B7F854A88E}"/>
              </a:ext>
            </a:extLst>
          </p:cNvPr>
          <p:cNvSpPr>
            <a:spLocks noGrp="1"/>
          </p:cNvSpPr>
          <p:nvPr>
            <p:ph type="sldNum" sz="quarter" idx="16"/>
          </p:nvPr>
        </p:nvSpPr>
        <p:spPr/>
        <p:txBody>
          <a:bodyPr/>
          <a:lstStyle/>
          <a:p>
            <a:fld id="{1876332E-97D2-CC49-9E46-E6E0DDE407EB}" type="slidenum">
              <a:rPr lang="en-US" smtClean="0"/>
              <a:pPr/>
              <a:t>9</a:t>
            </a:fld>
            <a:endParaRPr lang="en-US" dirty="0"/>
          </a:p>
        </p:txBody>
      </p:sp>
      <p:sp>
        <p:nvSpPr>
          <p:cNvPr id="6" name="Title 5">
            <a:extLst>
              <a:ext uri="{FF2B5EF4-FFF2-40B4-BE49-F238E27FC236}">
                <a16:creationId xmlns:a16="http://schemas.microsoft.com/office/drawing/2014/main" id="{92A8926C-4011-15E1-FEC6-E136D858AFAA}"/>
              </a:ext>
            </a:extLst>
          </p:cNvPr>
          <p:cNvSpPr>
            <a:spLocks noGrp="1"/>
          </p:cNvSpPr>
          <p:nvPr>
            <p:ph type="title"/>
          </p:nvPr>
        </p:nvSpPr>
        <p:spPr/>
        <p:txBody>
          <a:bodyPr/>
          <a:lstStyle/>
          <a:p>
            <a:r>
              <a:rPr lang="en-US" dirty="0"/>
              <a:t>Finding Peaks</a:t>
            </a:r>
          </a:p>
        </p:txBody>
      </p:sp>
      <p:pic>
        <p:nvPicPr>
          <p:cNvPr id="7" name="Picture 6">
            <a:extLst>
              <a:ext uri="{FF2B5EF4-FFF2-40B4-BE49-F238E27FC236}">
                <a16:creationId xmlns:a16="http://schemas.microsoft.com/office/drawing/2014/main" id="{4CE49F9A-2098-11F4-C945-2F95B378364F}"/>
              </a:ext>
            </a:extLst>
          </p:cNvPr>
          <p:cNvPicPr>
            <a:picLocks noChangeAspect="1"/>
          </p:cNvPicPr>
          <p:nvPr/>
        </p:nvPicPr>
        <p:blipFill>
          <a:blip r:embed="rId3"/>
          <a:srcRect t="1861" r="3146" b="4669"/>
          <a:stretch/>
        </p:blipFill>
        <p:spPr>
          <a:xfrm>
            <a:off x="2767266" y="2006007"/>
            <a:ext cx="1495685" cy="3659191"/>
          </a:xfrm>
          <a:prstGeom prst="rect">
            <a:avLst/>
          </a:prstGeom>
          <a:ln>
            <a:noFill/>
          </a:ln>
        </p:spPr>
      </p:pic>
      <p:sp>
        <p:nvSpPr>
          <p:cNvPr id="8" name="Right Brace 7">
            <a:extLst>
              <a:ext uri="{FF2B5EF4-FFF2-40B4-BE49-F238E27FC236}">
                <a16:creationId xmlns:a16="http://schemas.microsoft.com/office/drawing/2014/main" id="{282E7234-F34D-224B-C176-C9FCD7C1AC4C}"/>
              </a:ext>
            </a:extLst>
          </p:cNvPr>
          <p:cNvSpPr/>
          <p:nvPr/>
        </p:nvSpPr>
        <p:spPr>
          <a:xfrm>
            <a:off x="3077482" y="2584938"/>
            <a:ext cx="561620" cy="1688123"/>
          </a:xfrm>
          <a:prstGeom prst="rightBrace">
            <a:avLst>
              <a:gd name="adj1" fmla="val 20857"/>
              <a:gd name="adj2" fmla="val 39583"/>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C96596E9-C4FA-13E4-8F8F-4FCC593C0BEC}"/>
              </a:ext>
            </a:extLst>
          </p:cNvPr>
          <p:cNvSpPr/>
          <p:nvPr/>
        </p:nvSpPr>
        <p:spPr>
          <a:xfrm>
            <a:off x="3752103" y="2879293"/>
            <a:ext cx="561620" cy="681222"/>
          </a:xfrm>
          <a:prstGeom prst="rightBrace">
            <a:avLst>
              <a:gd name="adj1" fmla="val 20857"/>
              <a:gd name="adj2" fmla="val 39583"/>
            </a:avLst>
          </a:prstGeom>
          <a:ln w="4445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737BEF3-E310-CB11-04EA-2E55283F1ED8}"/>
              </a:ext>
            </a:extLst>
          </p:cNvPr>
          <p:cNvSpPr txBox="1"/>
          <p:nvPr/>
        </p:nvSpPr>
        <p:spPr>
          <a:xfrm>
            <a:off x="358509" y="2879293"/>
            <a:ext cx="2452424" cy="646331"/>
          </a:xfrm>
          <a:prstGeom prst="rect">
            <a:avLst/>
          </a:prstGeom>
          <a:noFill/>
        </p:spPr>
        <p:txBody>
          <a:bodyPr wrap="square" rtlCol="0">
            <a:spAutoFit/>
          </a:bodyPr>
          <a:lstStyle/>
          <a:p>
            <a:r>
              <a:rPr lang="en-US" dirty="0"/>
              <a:t>NOT the overall height of the peak! </a:t>
            </a:r>
          </a:p>
        </p:txBody>
      </p:sp>
      <p:pic>
        <p:nvPicPr>
          <p:cNvPr id="11" name="Picture 10">
            <a:extLst>
              <a:ext uri="{FF2B5EF4-FFF2-40B4-BE49-F238E27FC236}">
                <a16:creationId xmlns:a16="http://schemas.microsoft.com/office/drawing/2014/main" id="{ACDD4534-F244-33EB-56D7-099E639FA729}"/>
              </a:ext>
            </a:extLst>
          </p:cNvPr>
          <p:cNvPicPr>
            <a:picLocks noChangeAspect="1"/>
          </p:cNvPicPr>
          <p:nvPr/>
        </p:nvPicPr>
        <p:blipFill>
          <a:blip r:embed="rId4"/>
          <a:stretch>
            <a:fillRect/>
          </a:stretch>
        </p:blipFill>
        <p:spPr>
          <a:xfrm>
            <a:off x="5372090" y="2006007"/>
            <a:ext cx="5929670" cy="3169306"/>
          </a:xfrm>
          <a:prstGeom prst="rect">
            <a:avLst/>
          </a:prstGeom>
        </p:spPr>
      </p:pic>
      <p:sp>
        <p:nvSpPr>
          <p:cNvPr id="12" name="TextBox 11">
            <a:extLst>
              <a:ext uri="{FF2B5EF4-FFF2-40B4-BE49-F238E27FC236}">
                <a16:creationId xmlns:a16="http://schemas.microsoft.com/office/drawing/2014/main" id="{C4B9FD64-F46E-5B35-0651-5C48A1CE0DBA}"/>
              </a:ext>
            </a:extLst>
          </p:cNvPr>
          <p:cNvSpPr txBox="1"/>
          <p:nvPr/>
        </p:nvSpPr>
        <p:spPr>
          <a:xfrm>
            <a:off x="7929051" y="5295866"/>
            <a:ext cx="2452424" cy="369332"/>
          </a:xfrm>
          <a:prstGeom prst="rect">
            <a:avLst/>
          </a:prstGeom>
          <a:noFill/>
        </p:spPr>
        <p:txBody>
          <a:bodyPr wrap="square" rtlCol="0">
            <a:spAutoFit/>
          </a:bodyPr>
          <a:lstStyle/>
          <a:p>
            <a:r>
              <a:rPr lang="en-US" dirty="0"/>
              <a:t>r = 0.735</a:t>
            </a:r>
          </a:p>
        </p:txBody>
      </p:sp>
    </p:spTree>
    <p:extLst>
      <p:ext uri="{BB962C8B-B14F-4D97-AF65-F5344CB8AC3E}">
        <p14:creationId xmlns:p14="http://schemas.microsoft.com/office/powerpoint/2010/main" val="1515223002"/>
      </p:ext>
    </p:extLst>
  </p:cSld>
  <p:clrMapOvr>
    <a:masterClrMapping/>
  </p:clrMapOvr>
</p:sld>
</file>

<file path=ppt/theme/theme1.xml><?xml version="1.0" encoding="utf-8"?>
<a:theme xmlns:a="http://schemas.openxmlformats.org/drawingml/2006/main" name="Office Theme">
  <a:themeElements>
    <a:clrScheme name="JHU Colors">
      <a:dk1>
        <a:srgbClr val="002C71"/>
      </a:dk1>
      <a:lt1>
        <a:srgbClr val="FFFFFF"/>
      </a:lt1>
      <a:dk2>
        <a:srgbClr val="002C71"/>
      </a:dk2>
      <a:lt2>
        <a:srgbClr val="FFFFFF"/>
      </a:lt2>
      <a:accent1>
        <a:srgbClr val="4E97E0"/>
      </a:accent1>
      <a:accent2>
        <a:srgbClr val="0071CE"/>
      </a:accent2>
      <a:accent3>
        <a:srgbClr val="E19E1B"/>
      </a:accent3>
      <a:accent4>
        <a:srgbClr val="008767"/>
      </a:accent4>
      <a:accent5>
        <a:srgbClr val="F1C300"/>
      </a:accent5>
      <a:accent6>
        <a:srgbClr val="CF4520"/>
      </a:accent6>
      <a:hlink>
        <a:srgbClr val="0071CE"/>
      </a:hlink>
      <a:folHlink>
        <a:srgbClr val="A0A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4-09-18 Powerpoint Template-V2" id="{00B5EE44-19A5-294F-BA9A-56F859913943}" vid="{566442DF-6BA0-8B4D-A47D-7979DB2E55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1076</TotalTime>
  <Words>931</Words>
  <Application>Microsoft Macintosh PowerPoint</Application>
  <PresentationFormat>Widescreen</PresentationFormat>
  <Paragraphs>246</Paragraphs>
  <Slides>22</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-apple-system</vt:lpstr>
      <vt:lpstr>Aptos</vt:lpstr>
      <vt:lpstr>Arial</vt:lpstr>
      <vt:lpstr>Cambria Math</vt:lpstr>
      <vt:lpstr>Georgia</vt:lpstr>
      <vt:lpstr>Menlo</vt:lpstr>
      <vt:lpstr>System Font Regular</vt:lpstr>
      <vt:lpstr>Tahoma</vt:lpstr>
      <vt:lpstr>Wingdings</vt:lpstr>
      <vt:lpstr>Office Theme</vt:lpstr>
      <vt:lpstr>Glucose Spike Prediction from Meal Macros</vt:lpstr>
      <vt:lpstr>Agenda</vt:lpstr>
      <vt:lpstr>Glucose Monitoring</vt:lpstr>
      <vt:lpstr>CGMacros Dataset</vt:lpstr>
      <vt:lpstr>Continuous Time-Series GM</vt:lpstr>
      <vt:lpstr>Continuous Time-Series GM</vt:lpstr>
      <vt:lpstr>Continuous Time-Series GM</vt:lpstr>
      <vt:lpstr>Continuous Time-Series GM</vt:lpstr>
      <vt:lpstr>Finding Peaks</vt:lpstr>
      <vt:lpstr>The Problem… (postprandial spike) </vt:lpstr>
      <vt:lpstr>… the artillery!</vt:lpstr>
      <vt:lpstr>First Pass</vt:lpstr>
      <vt:lpstr>Naïve Approach: Regression</vt:lpstr>
      <vt:lpstr>Naïve Approach: Regression</vt:lpstr>
      <vt:lpstr>Second Pass</vt:lpstr>
      <vt:lpstr>XGBoost: Gradient Boosted Decision Trees</vt:lpstr>
      <vt:lpstr>XGBoost: Gradient Boosted Decision Trees</vt:lpstr>
      <vt:lpstr>Third Pass</vt:lpstr>
      <vt:lpstr>Multilayer Perceptron </vt:lpstr>
      <vt:lpstr>Multilayer Perceptron</vt:lpstr>
      <vt:lpstr>Conclusions &amp; 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Viggy Vanchinathan</dc:creator>
  <cp:lastModifiedBy>Viggy Vanchinathan</cp:lastModifiedBy>
  <cp:revision>18</cp:revision>
  <dcterms:created xsi:type="dcterms:W3CDTF">2025-04-24T06:18:08Z</dcterms:created>
  <dcterms:modified xsi:type="dcterms:W3CDTF">2025-04-25T15:53:19Z</dcterms:modified>
</cp:coreProperties>
</file>